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1"/>
  </p:notesMasterIdLst>
  <p:handoutMasterIdLst>
    <p:handoutMasterId r:id="rId32"/>
  </p:handoutMasterIdLst>
  <p:sldIdLst>
    <p:sldId id="266" r:id="rId6"/>
    <p:sldId id="267" r:id="rId7"/>
    <p:sldId id="278" r:id="rId8"/>
    <p:sldId id="295" r:id="rId9"/>
    <p:sldId id="2612" r:id="rId10"/>
    <p:sldId id="2613" r:id="rId11"/>
    <p:sldId id="2614" r:id="rId12"/>
    <p:sldId id="2615" r:id="rId13"/>
    <p:sldId id="2616" r:id="rId14"/>
    <p:sldId id="2617" r:id="rId15"/>
    <p:sldId id="2626" r:id="rId16"/>
    <p:sldId id="279" r:id="rId17"/>
    <p:sldId id="281" r:id="rId18"/>
    <p:sldId id="2561" r:id="rId19"/>
    <p:sldId id="2562" r:id="rId20"/>
    <p:sldId id="2618" r:id="rId21"/>
    <p:sldId id="2619" r:id="rId22"/>
    <p:sldId id="2620" r:id="rId23"/>
    <p:sldId id="2621" r:id="rId24"/>
    <p:sldId id="2610" r:id="rId25"/>
    <p:sldId id="2622" r:id="rId26"/>
    <p:sldId id="2623" r:id="rId27"/>
    <p:sldId id="2624" r:id="rId28"/>
    <p:sldId id="2625" r:id="rId29"/>
    <p:sldId id="29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826DD2-D02C-4F2C-98DF-3882C64EE808}" v="8" dt="2025-04-26T15:48:30.3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8/10/relationships/authors" Target="authors.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B1826DD2-D02C-4F2C-98DF-3882C64EE808}"/>
    <pc:docChg chg="undo redo custSel addSld delSld modSld">
      <pc:chgData name="Kendra Northington Stone" userId="7c17964f-4533-4e1e-9ef0-3b8815c785c3" providerId="ADAL" clId="{B1826DD2-D02C-4F2C-98DF-3882C64EE808}" dt="2025-04-26T15:50:57.827" v="840" actId="20577"/>
      <pc:docMkLst>
        <pc:docMk/>
      </pc:docMkLst>
      <pc:sldChg chg="modSp mod">
        <pc:chgData name="Kendra Northington Stone" userId="7c17964f-4533-4e1e-9ef0-3b8815c785c3" providerId="ADAL" clId="{B1826DD2-D02C-4F2C-98DF-3882C64EE808}" dt="2025-04-24T13:57:30.585" v="59" actId="20577"/>
        <pc:sldMkLst>
          <pc:docMk/>
          <pc:sldMk cId="2932923662" sldId="266"/>
        </pc:sldMkLst>
        <pc:spChg chg="mod">
          <ac:chgData name="Kendra Northington Stone" userId="7c17964f-4533-4e1e-9ef0-3b8815c785c3" providerId="ADAL" clId="{B1826DD2-D02C-4F2C-98DF-3882C64EE808}" dt="2025-04-24T13:57:30.585" v="59" actId="20577"/>
          <ac:spMkLst>
            <pc:docMk/>
            <pc:sldMk cId="2932923662" sldId="266"/>
            <ac:spMk id="2" creationId="{2A70F87B-64F5-0588-5766-BB537A6A91A5}"/>
          </ac:spMkLst>
        </pc:spChg>
      </pc:sldChg>
      <pc:sldChg chg="del">
        <pc:chgData name="Kendra Northington Stone" userId="7c17964f-4533-4e1e-9ef0-3b8815c785c3" providerId="ADAL" clId="{B1826DD2-D02C-4F2C-98DF-3882C64EE808}" dt="2025-04-24T14:00:24.303" v="214" actId="47"/>
        <pc:sldMkLst>
          <pc:docMk/>
          <pc:sldMk cId="3807927409" sldId="268"/>
        </pc:sldMkLst>
      </pc:sldChg>
      <pc:sldChg chg="del">
        <pc:chgData name="Kendra Northington Stone" userId="7c17964f-4533-4e1e-9ef0-3b8815c785c3" providerId="ADAL" clId="{B1826DD2-D02C-4F2C-98DF-3882C64EE808}" dt="2025-04-24T13:57:48.884" v="62" actId="47"/>
        <pc:sldMkLst>
          <pc:docMk/>
          <pc:sldMk cId="4169532252" sldId="270"/>
        </pc:sldMkLst>
      </pc:sldChg>
      <pc:sldChg chg="del">
        <pc:chgData name="Kendra Northington Stone" userId="7c17964f-4533-4e1e-9ef0-3b8815c785c3" providerId="ADAL" clId="{B1826DD2-D02C-4F2C-98DF-3882C64EE808}" dt="2025-04-24T13:57:48.459" v="61" actId="47"/>
        <pc:sldMkLst>
          <pc:docMk/>
          <pc:sldMk cId="3636492157" sldId="276"/>
        </pc:sldMkLst>
      </pc:sldChg>
      <pc:sldChg chg="del">
        <pc:chgData name="Kendra Northington Stone" userId="7c17964f-4533-4e1e-9ef0-3b8815c785c3" providerId="ADAL" clId="{B1826DD2-D02C-4F2C-98DF-3882C64EE808}" dt="2025-04-24T13:57:49.291" v="63" actId="47"/>
        <pc:sldMkLst>
          <pc:docMk/>
          <pc:sldMk cId="2136488625" sldId="277"/>
        </pc:sldMkLst>
      </pc:sldChg>
      <pc:sldChg chg="addSp delSp modSp mod">
        <pc:chgData name="Kendra Northington Stone" userId="7c17964f-4533-4e1e-9ef0-3b8815c785c3" providerId="ADAL" clId="{B1826DD2-D02C-4F2C-98DF-3882C64EE808}" dt="2025-04-24T14:00:28.883" v="217" actId="20577"/>
        <pc:sldMkLst>
          <pc:docMk/>
          <pc:sldMk cId="1593368315" sldId="278"/>
        </pc:sldMkLst>
        <pc:spChg chg="mod">
          <ac:chgData name="Kendra Northington Stone" userId="7c17964f-4533-4e1e-9ef0-3b8815c785c3" providerId="ADAL" clId="{B1826DD2-D02C-4F2C-98DF-3882C64EE808}" dt="2025-04-24T14:00:28.883" v="217" actId="20577"/>
          <ac:spMkLst>
            <pc:docMk/>
            <pc:sldMk cId="1593368315" sldId="278"/>
            <ac:spMk id="2" creationId="{C67E197F-16CB-09C3-12B5-5FAFF1D3FDC8}"/>
          </ac:spMkLst>
        </pc:spChg>
        <pc:spChg chg="mod">
          <ac:chgData name="Kendra Northington Stone" userId="7c17964f-4533-4e1e-9ef0-3b8815c785c3" providerId="ADAL" clId="{B1826DD2-D02C-4F2C-98DF-3882C64EE808}" dt="2025-04-24T13:58:56.330" v="200" actId="20577"/>
          <ac:spMkLst>
            <pc:docMk/>
            <pc:sldMk cId="1593368315" sldId="278"/>
            <ac:spMk id="4" creationId="{5C7C9B23-B993-3AE9-5432-5E99A028AD90}"/>
          </ac:spMkLst>
        </pc:spChg>
        <pc:spChg chg="add del mod">
          <ac:chgData name="Kendra Northington Stone" userId="7c17964f-4533-4e1e-9ef0-3b8815c785c3" providerId="ADAL" clId="{B1826DD2-D02C-4F2C-98DF-3882C64EE808}" dt="2025-04-24T13:59:44.621" v="208" actId="478"/>
          <ac:spMkLst>
            <pc:docMk/>
            <pc:sldMk cId="1593368315" sldId="278"/>
            <ac:spMk id="5" creationId="{52531515-31A5-A017-694E-EAFD7D48DDDE}"/>
          </ac:spMkLst>
        </pc:spChg>
        <pc:spChg chg="mod">
          <ac:chgData name="Kendra Northington Stone" userId="7c17964f-4533-4e1e-9ef0-3b8815c785c3" providerId="ADAL" clId="{B1826DD2-D02C-4F2C-98DF-3882C64EE808}" dt="2025-04-24T13:58:45.718" v="165" actId="20577"/>
          <ac:spMkLst>
            <pc:docMk/>
            <pc:sldMk cId="1593368315" sldId="278"/>
            <ac:spMk id="8" creationId="{1D339152-6D6B-63C4-96DD-6AE90F5498D4}"/>
          </ac:spMkLst>
        </pc:spChg>
        <pc:spChg chg="mod">
          <ac:chgData name="Kendra Northington Stone" userId="7c17964f-4533-4e1e-9ef0-3b8815c785c3" providerId="ADAL" clId="{B1826DD2-D02C-4F2C-98DF-3882C64EE808}" dt="2025-04-24T13:58:33.503" v="131" actId="20577"/>
          <ac:spMkLst>
            <pc:docMk/>
            <pc:sldMk cId="1593368315" sldId="278"/>
            <ac:spMk id="14" creationId="{4D76DA2F-4182-F55B-3563-BC1C35C354D2}"/>
          </ac:spMkLst>
        </pc:spChg>
        <pc:grpChg chg="add mod">
          <ac:chgData name="Kendra Northington Stone" userId="7c17964f-4533-4e1e-9ef0-3b8815c785c3" providerId="ADAL" clId="{B1826DD2-D02C-4F2C-98DF-3882C64EE808}" dt="2025-04-24T13:58:15.037" v="78" actId="1076"/>
          <ac:grpSpMkLst>
            <pc:docMk/>
            <pc:sldMk cId="1593368315" sldId="278"/>
            <ac:grpSpMk id="3" creationId="{344E3E9F-B0A3-6C93-4A0F-ED8FB1EFB7E7}"/>
          </ac:grpSpMkLst>
        </pc:grpChg>
        <pc:grpChg chg="ord">
          <ac:chgData name="Kendra Northington Stone" userId="7c17964f-4533-4e1e-9ef0-3b8815c785c3" providerId="ADAL" clId="{B1826DD2-D02C-4F2C-98DF-3882C64EE808}" dt="2025-04-24T13:59:32.357" v="205" actId="167"/>
          <ac:grpSpMkLst>
            <pc:docMk/>
            <pc:sldMk cId="1593368315" sldId="278"/>
            <ac:grpSpMk id="12" creationId="{8EB4A301-15CC-C634-5DBF-A3425F7659C1}"/>
          </ac:grpSpMkLst>
        </pc:grpChg>
        <pc:picChg chg="add mod ord">
          <ac:chgData name="Kendra Northington Stone" userId="7c17964f-4533-4e1e-9ef0-3b8815c785c3" providerId="ADAL" clId="{B1826DD2-D02C-4F2C-98DF-3882C64EE808}" dt="2025-04-24T13:59:23.656" v="203" actId="167"/>
          <ac:picMkLst>
            <pc:docMk/>
            <pc:sldMk cId="1593368315" sldId="278"/>
            <ac:picMk id="15" creationId="{7E3686DD-B9A4-2739-2FBE-1E85C62AE8C4}"/>
          </ac:picMkLst>
        </pc:picChg>
        <pc:picChg chg="add mod">
          <ac:chgData name="Kendra Northington Stone" userId="7c17964f-4533-4e1e-9ef0-3b8815c785c3" providerId="ADAL" clId="{B1826DD2-D02C-4F2C-98DF-3882C64EE808}" dt="2025-04-24T14:00:04.718" v="211" actId="1076"/>
          <ac:picMkLst>
            <pc:docMk/>
            <pc:sldMk cId="1593368315" sldId="278"/>
            <ac:picMk id="16" creationId="{86AF8598-2E0A-6C23-2E9D-B1C42092A0B1}"/>
          </ac:picMkLst>
        </pc:picChg>
        <pc:picChg chg="add mod">
          <ac:chgData name="Kendra Northington Stone" userId="7c17964f-4533-4e1e-9ef0-3b8815c785c3" providerId="ADAL" clId="{B1826DD2-D02C-4F2C-98DF-3882C64EE808}" dt="2025-04-24T14:00:19.363" v="213" actId="1076"/>
          <ac:picMkLst>
            <pc:docMk/>
            <pc:sldMk cId="1593368315" sldId="278"/>
            <ac:picMk id="17" creationId="{E605D66C-6162-C850-C2B9-E20A9C24AB83}"/>
          </ac:picMkLst>
        </pc:picChg>
      </pc:sldChg>
      <pc:sldChg chg="modSp add mod chgLayout">
        <pc:chgData name="Kendra Northington Stone" userId="7c17964f-4533-4e1e-9ef0-3b8815c785c3" providerId="ADAL" clId="{B1826DD2-D02C-4F2C-98DF-3882C64EE808}" dt="2025-04-24T14:06:50.001" v="286" actId="255"/>
        <pc:sldMkLst>
          <pc:docMk/>
          <pc:sldMk cId="958444203" sldId="279"/>
        </pc:sldMkLst>
        <pc:spChg chg="mod ord">
          <ac:chgData name="Kendra Northington Stone" userId="7c17964f-4533-4e1e-9ef0-3b8815c785c3" providerId="ADAL" clId="{B1826DD2-D02C-4F2C-98DF-3882C64EE808}" dt="2025-04-24T14:06:43.295" v="285" actId="700"/>
          <ac:spMkLst>
            <pc:docMk/>
            <pc:sldMk cId="958444203" sldId="279"/>
            <ac:spMk id="2" creationId="{BD1D8293-A688-4A8C-BF54-8CA3B151B05F}"/>
          </ac:spMkLst>
        </pc:spChg>
        <pc:spChg chg="mod ord">
          <ac:chgData name="Kendra Northington Stone" userId="7c17964f-4533-4e1e-9ef0-3b8815c785c3" providerId="ADAL" clId="{B1826DD2-D02C-4F2C-98DF-3882C64EE808}" dt="2025-04-24T14:06:50.001" v="286" actId="255"/>
          <ac:spMkLst>
            <pc:docMk/>
            <pc:sldMk cId="958444203" sldId="279"/>
            <ac:spMk id="3" creationId="{80457BA4-882A-42C1-BE3E-7E426318A183}"/>
          </ac:spMkLst>
        </pc:spChg>
      </pc:sldChg>
      <pc:sldChg chg="del">
        <pc:chgData name="Kendra Northington Stone" userId="7c17964f-4533-4e1e-9ef0-3b8815c785c3" providerId="ADAL" clId="{B1826DD2-D02C-4F2C-98DF-3882C64EE808}" dt="2025-04-24T14:00:24.883" v="215" actId="47"/>
        <pc:sldMkLst>
          <pc:docMk/>
          <pc:sldMk cId="3544128547" sldId="279"/>
        </pc:sldMkLst>
      </pc:sldChg>
      <pc:sldChg chg="del">
        <pc:chgData name="Kendra Northington Stone" userId="7c17964f-4533-4e1e-9ef0-3b8815c785c3" providerId="ADAL" clId="{B1826DD2-D02C-4F2C-98DF-3882C64EE808}" dt="2025-04-24T13:57:48.048" v="60" actId="47"/>
        <pc:sldMkLst>
          <pc:docMk/>
          <pc:sldMk cId="1617971156" sldId="280"/>
        </pc:sldMkLst>
      </pc:sldChg>
      <pc:sldChg chg="del">
        <pc:chgData name="Kendra Northington Stone" userId="7c17964f-4533-4e1e-9ef0-3b8815c785c3" providerId="ADAL" clId="{B1826DD2-D02C-4F2C-98DF-3882C64EE808}" dt="2025-04-24T13:57:49.707" v="64" actId="47"/>
        <pc:sldMkLst>
          <pc:docMk/>
          <pc:sldMk cId="778016178" sldId="281"/>
        </pc:sldMkLst>
      </pc:sldChg>
      <pc:sldChg chg="add">
        <pc:chgData name="Kendra Northington Stone" userId="7c17964f-4533-4e1e-9ef0-3b8815c785c3" providerId="ADAL" clId="{B1826DD2-D02C-4F2C-98DF-3882C64EE808}" dt="2025-04-24T14:05:05.647" v="279"/>
        <pc:sldMkLst>
          <pc:docMk/>
          <pc:sldMk cId="1725568416" sldId="281"/>
        </pc:sldMkLst>
      </pc:sldChg>
      <pc:sldChg chg="del">
        <pc:chgData name="Kendra Northington Stone" userId="7c17964f-4533-4e1e-9ef0-3b8815c785c3" providerId="ADAL" clId="{B1826DD2-D02C-4F2C-98DF-3882C64EE808}" dt="2025-04-24T13:57:50.021" v="65" actId="47"/>
        <pc:sldMkLst>
          <pc:docMk/>
          <pc:sldMk cId="969044656" sldId="282"/>
        </pc:sldMkLst>
      </pc:sldChg>
      <pc:sldChg chg="del">
        <pc:chgData name="Kendra Northington Stone" userId="7c17964f-4533-4e1e-9ef0-3b8815c785c3" providerId="ADAL" clId="{B1826DD2-D02C-4F2C-98DF-3882C64EE808}" dt="2025-04-24T13:57:50.412" v="66" actId="47"/>
        <pc:sldMkLst>
          <pc:docMk/>
          <pc:sldMk cId="3281265618" sldId="283"/>
        </pc:sldMkLst>
      </pc:sldChg>
      <pc:sldChg chg="del">
        <pc:chgData name="Kendra Northington Stone" userId="7c17964f-4533-4e1e-9ef0-3b8815c785c3" providerId="ADAL" clId="{B1826DD2-D02C-4F2C-98DF-3882C64EE808}" dt="2025-04-24T13:57:50.763" v="67" actId="47"/>
        <pc:sldMkLst>
          <pc:docMk/>
          <pc:sldMk cId="2815821248" sldId="284"/>
        </pc:sldMkLst>
      </pc:sldChg>
      <pc:sldChg chg="del">
        <pc:chgData name="Kendra Northington Stone" userId="7c17964f-4533-4e1e-9ef0-3b8815c785c3" providerId="ADAL" clId="{B1826DD2-D02C-4F2C-98DF-3882C64EE808}" dt="2025-04-24T13:57:51.104" v="68" actId="47"/>
        <pc:sldMkLst>
          <pc:docMk/>
          <pc:sldMk cId="982990561" sldId="285"/>
        </pc:sldMkLst>
      </pc:sldChg>
      <pc:sldChg chg="del">
        <pc:chgData name="Kendra Northington Stone" userId="7c17964f-4533-4e1e-9ef0-3b8815c785c3" providerId="ADAL" clId="{B1826DD2-D02C-4F2C-98DF-3882C64EE808}" dt="2025-04-24T13:57:51.451" v="69" actId="47"/>
        <pc:sldMkLst>
          <pc:docMk/>
          <pc:sldMk cId="614685172" sldId="286"/>
        </pc:sldMkLst>
      </pc:sldChg>
      <pc:sldChg chg="del">
        <pc:chgData name="Kendra Northington Stone" userId="7c17964f-4533-4e1e-9ef0-3b8815c785c3" providerId="ADAL" clId="{B1826DD2-D02C-4F2C-98DF-3882C64EE808}" dt="2025-04-24T13:57:51.776" v="70" actId="47"/>
        <pc:sldMkLst>
          <pc:docMk/>
          <pc:sldMk cId="871873217" sldId="287"/>
        </pc:sldMkLst>
      </pc:sldChg>
      <pc:sldChg chg="del">
        <pc:chgData name="Kendra Northington Stone" userId="7c17964f-4533-4e1e-9ef0-3b8815c785c3" providerId="ADAL" clId="{B1826DD2-D02C-4F2C-98DF-3882C64EE808}" dt="2025-04-24T13:57:52.091" v="71" actId="47"/>
        <pc:sldMkLst>
          <pc:docMk/>
          <pc:sldMk cId="1390501903" sldId="288"/>
        </pc:sldMkLst>
      </pc:sldChg>
      <pc:sldChg chg="del">
        <pc:chgData name="Kendra Northington Stone" userId="7c17964f-4533-4e1e-9ef0-3b8815c785c3" providerId="ADAL" clId="{B1826DD2-D02C-4F2C-98DF-3882C64EE808}" dt="2025-04-24T13:57:52.656" v="72" actId="47"/>
        <pc:sldMkLst>
          <pc:docMk/>
          <pc:sldMk cId="188496547" sldId="289"/>
        </pc:sldMkLst>
      </pc:sldChg>
      <pc:sldChg chg="del">
        <pc:chgData name="Kendra Northington Stone" userId="7c17964f-4533-4e1e-9ef0-3b8815c785c3" providerId="ADAL" clId="{B1826DD2-D02C-4F2C-98DF-3882C64EE808}" dt="2025-04-24T13:57:52.982" v="73" actId="47"/>
        <pc:sldMkLst>
          <pc:docMk/>
          <pc:sldMk cId="1255700789" sldId="290"/>
        </pc:sldMkLst>
      </pc:sldChg>
      <pc:sldChg chg="del">
        <pc:chgData name="Kendra Northington Stone" userId="7c17964f-4533-4e1e-9ef0-3b8815c785c3" providerId="ADAL" clId="{B1826DD2-D02C-4F2C-98DF-3882C64EE808}" dt="2025-04-24T13:57:53.491" v="74" actId="47"/>
        <pc:sldMkLst>
          <pc:docMk/>
          <pc:sldMk cId="2013045043" sldId="291"/>
        </pc:sldMkLst>
      </pc:sldChg>
      <pc:sldChg chg="del">
        <pc:chgData name="Kendra Northington Stone" userId="7c17964f-4533-4e1e-9ef0-3b8815c785c3" providerId="ADAL" clId="{B1826DD2-D02C-4F2C-98DF-3882C64EE808}" dt="2025-04-24T13:57:53.874" v="75" actId="47"/>
        <pc:sldMkLst>
          <pc:docMk/>
          <pc:sldMk cId="2251188370" sldId="292"/>
        </pc:sldMkLst>
      </pc:sldChg>
      <pc:sldChg chg="del">
        <pc:chgData name="Kendra Northington Stone" userId="7c17964f-4533-4e1e-9ef0-3b8815c785c3" providerId="ADAL" clId="{B1826DD2-D02C-4F2C-98DF-3882C64EE808}" dt="2025-04-24T13:57:54.620" v="76" actId="47"/>
        <pc:sldMkLst>
          <pc:docMk/>
          <pc:sldMk cId="1237687380" sldId="293"/>
        </pc:sldMkLst>
      </pc:sldChg>
      <pc:sldChg chg="addSp modSp mod">
        <pc:chgData name="Kendra Northington Stone" userId="7c17964f-4533-4e1e-9ef0-3b8815c785c3" providerId="ADAL" clId="{B1826DD2-D02C-4F2C-98DF-3882C64EE808}" dt="2025-04-26T15:50:57.827" v="840" actId="20577"/>
        <pc:sldMkLst>
          <pc:docMk/>
          <pc:sldMk cId="2630865158" sldId="294"/>
        </pc:sldMkLst>
        <pc:spChg chg="mod">
          <ac:chgData name="Kendra Northington Stone" userId="7c17964f-4533-4e1e-9ef0-3b8815c785c3" providerId="ADAL" clId="{B1826DD2-D02C-4F2C-98DF-3882C64EE808}" dt="2025-04-26T15:50:57.827" v="840" actId="20577"/>
          <ac:spMkLst>
            <pc:docMk/>
            <pc:sldMk cId="2630865158" sldId="294"/>
            <ac:spMk id="2" creationId="{8E5B411D-442F-B0BE-CEEF-BE1D1DBB1405}"/>
          </ac:spMkLst>
        </pc:spChg>
        <pc:spChg chg="mod">
          <ac:chgData name="Kendra Northington Stone" userId="7c17964f-4533-4e1e-9ef0-3b8815c785c3" providerId="ADAL" clId="{B1826DD2-D02C-4F2C-98DF-3882C64EE808}" dt="2025-04-24T14:11:06.816" v="334" actId="20577"/>
          <ac:spMkLst>
            <pc:docMk/>
            <pc:sldMk cId="2630865158" sldId="294"/>
            <ac:spMk id="3" creationId="{50E435C0-A400-17A7-8DC6-EDBCF828CB50}"/>
          </ac:spMkLst>
        </pc:spChg>
        <pc:spChg chg="mod">
          <ac:chgData name="Kendra Northington Stone" userId="7c17964f-4533-4e1e-9ef0-3b8815c785c3" providerId="ADAL" clId="{B1826DD2-D02C-4F2C-98DF-3882C64EE808}" dt="2025-04-26T15:48:51.178" v="720"/>
          <ac:spMkLst>
            <pc:docMk/>
            <pc:sldMk cId="2630865158" sldId="294"/>
            <ac:spMk id="4" creationId="{25E9B144-4D1D-82D1-4CD9-E1E2C76048AE}"/>
          </ac:spMkLst>
        </pc:spChg>
        <pc:picChg chg="add mod">
          <ac:chgData name="Kendra Northington Stone" userId="7c17964f-4533-4e1e-9ef0-3b8815c785c3" providerId="ADAL" clId="{B1826DD2-D02C-4F2C-98DF-3882C64EE808}" dt="2025-04-26T15:48:30.379" v="715"/>
          <ac:picMkLst>
            <pc:docMk/>
            <pc:sldMk cId="2630865158" sldId="294"/>
            <ac:picMk id="5" creationId="{92E259E1-6B08-FEE8-90ED-9AE1B460CDA8}"/>
          </ac:picMkLst>
        </pc:picChg>
      </pc:sldChg>
      <pc:sldChg chg="addSp delSp modSp new mod chgLayout">
        <pc:chgData name="Kendra Northington Stone" userId="7c17964f-4533-4e1e-9ef0-3b8815c785c3" providerId="ADAL" clId="{B1826DD2-D02C-4F2C-98DF-3882C64EE808}" dt="2025-04-24T14:07:46.187" v="288" actId="700"/>
        <pc:sldMkLst>
          <pc:docMk/>
          <pc:sldMk cId="3181654986" sldId="295"/>
        </pc:sldMkLst>
        <pc:spChg chg="mod ord">
          <ac:chgData name="Kendra Northington Stone" userId="7c17964f-4533-4e1e-9ef0-3b8815c785c3" providerId="ADAL" clId="{B1826DD2-D02C-4F2C-98DF-3882C64EE808}" dt="2025-04-24T14:07:46.187" v="288" actId="700"/>
          <ac:spMkLst>
            <pc:docMk/>
            <pc:sldMk cId="3181654986" sldId="295"/>
            <ac:spMk id="2" creationId="{8F901B90-F44E-E1CD-C55F-A5511CD8EA63}"/>
          </ac:spMkLst>
        </pc:spChg>
        <pc:spChg chg="add mod ord">
          <ac:chgData name="Kendra Northington Stone" userId="7c17964f-4533-4e1e-9ef0-3b8815c785c3" providerId="ADAL" clId="{B1826DD2-D02C-4F2C-98DF-3882C64EE808}" dt="2025-04-24T14:07:46.187" v="288" actId="700"/>
          <ac:spMkLst>
            <pc:docMk/>
            <pc:sldMk cId="3181654986" sldId="295"/>
            <ac:spMk id="4" creationId="{AB4FC187-1197-EB57-5686-71B0AE8E81F8}"/>
          </ac:spMkLst>
        </pc:spChg>
      </pc:sldChg>
      <pc:sldChg chg="add">
        <pc:chgData name="Kendra Northington Stone" userId="7c17964f-4533-4e1e-9ef0-3b8815c785c3" providerId="ADAL" clId="{B1826DD2-D02C-4F2C-98DF-3882C64EE808}" dt="2025-04-24T14:05:05.647" v="279"/>
        <pc:sldMkLst>
          <pc:docMk/>
          <pc:sldMk cId="706425498" sldId="2561"/>
        </pc:sldMkLst>
      </pc:sldChg>
      <pc:sldChg chg="add">
        <pc:chgData name="Kendra Northington Stone" userId="7c17964f-4533-4e1e-9ef0-3b8815c785c3" providerId="ADAL" clId="{B1826DD2-D02C-4F2C-98DF-3882C64EE808}" dt="2025-04-24T14:05:05.647" v="279"/>
        <pc:sldMkLst>
          <pc:docMk/>
          <pc:sldMk cId="1342979862" sldId="2562"/>
        </pc:sldMkLst>
      </pc:sldChg>
      <pc:sldChg chg="add">
        <pc:chgData name="Kendra Northington Stone" userId="7c17964f-4533-4e1e-9ef0-3b8815c785c3" providerId="ADAL" clId="{B1826DD2-D02C-4F2C-98DF-3882C64EE808}" dt="2025-04-24T14:08:42.561" v="289"/>
        <pc:sldMkLst>
          <pc:docMk/>
          <pc:sldMk cId="3609160069" sldId="2610"/>
        </pc:sldMkLst>
      </pc:sldChg>
      <pc:sldChg chg="add">
        <pc:chgData name="Kendra Northington Stone" userId="7c17964f-4533-4e1e-9ef0-3b8815c785c3" providerId="ADAL" clId="{B1826DD2-D02C-4F2C-98DF-3882C64EE808}" dt="2025-04-24T14:05:05.647" v="279"/>
        <pc:sldMkLst>
          <pc:docMk/>
          <pc:sldMk cId="664057087" sldId="2612"/>
        </pc:sldMkLst>
      </pc:sldChg>
      <pc:sldChg chg="add">
        <pc:chgData name="Kendra Northington Stone" userId="7c17964f-4533-4e1e-9ef0-3b8815c785c3" providerId="ADAL" clId="{B1826DD2-D02C-4F2C-98DF-3882C64EE808}" dt="2025-04-24T14:05:05.647" v="279"/>
        <pc:sldMkLst>
          <pc:docMk/>
          <pc:sldMk cId="184396655" sldId="2613"/>
        </pc:sldMkLst>
      </pc:sldChg>
      <pc:sldChg chg="modSp add mod">
        <pc:chgData name="Kendra Northington Stone" userId="7c17964f-4533-4e1e-9ef0-3b8815c785c3" providerId="ADAL" clId="{B1826DD2-D02C-4F2C-98DF-3882C64EE808}" dt="2025-04-24T14:05:35.488" v="280" actId="2085"/>
        <pc:sldMkLst>
          <pc:docMk/>
          <pc:sldMk cId="34076946" sldId="2614"/>
        </pc:sldMkLst>
        <pc:picChg chg="mod">
          <ac:chgData name="Kendra Northington Stone" userId="7c17964f-4533-4e1e-9ef0-3b8815c785c3" providerId="ADAL" clId="{B1826DD2-D02C-4F2C-98DF-3882C64EE808}" dt="2025-04-24T14:05:35.488" v="280" actId="2085"/>
          <ac:picMkLst>
            <pc:docMk/>
            <pc:sldMk cId="34076946" sldId="2614"/>
            <ac:picMk id="5" creationId="{5209AF4C-E4A7-FDF2-F87B-84AC85F345E6}"/>
          </ac:picMkLst>
        </pc:picChg>
      </pc:sldChg>
      <pc:sldChg chg="add">
        <pc:chgData name="Kendra Northington Stone" userId="7c17964f-4533-4e1e-9ef0-3b8815c785c3" providerId="ADAL" clId="{B1826DD2-D02C-4F2C-98DF-3882C64EE808}" dt="2025-04-24T14:05:05.647" v="279"/>
        <pc:sldMkLst>
          <pc:docMk/>
          <pc:sldMk cId="1612052658" sldId="2615"/>
        </pc:sldMkLst>
      </pc:sldChg>
      <pc:sldChg chg="add">
        <pc:chgData name="Kendra Northington Stone" userId="7c17964f-4533-4e1e-9ef0-3b8815c785c3" providerId="ADAL" clId="{B1826DD2-D02C-4F2C-98DF-3882C64EE808}" dt="2025-04-24T14:05:05.647" v="279"/>
        <pc:sldMkLst>
          <pc:docMk/>
          <pc:sldMk cId="2647288474" sldId="2616"/>
        </pc:sldMkLst>
      </pc:sldChg>
      <pc:sldChg chg="add">
        <pc:chgData name="Kendra Northington Stone" userId="7c17964f-4533-4e1e-9ef0-3b8815c785c3" providerId="ADAL" clId="{B1826DD2-D02C-4F2C-98DF-3882C64EE808}" dt="2025-04-24T14:05:05.647" v="279"/>
        <pc:sldMkLst>
          <pc:docMk/>
          <pc:sldMk cId="2071051499" sldId="2617"/>
        </pc:sldMkLst>
      </pc:sldChg>
      <pc:sldChg chg="add">
        <pc:chgData name="Kendra Northington Stone" userId="7c17964f-4533-4e1e-9ef0-3b8815c785c3" providerId="ADAL" clId="{B1826DD2-D02C-4F2C-98DF-3882C64EE808}" dt="2025-04-24T14:05:05.647" v="279"/>
        <pc:sldMkLst>
          <pc:docMk/>
          <pc:sldMk cId="589667089" sldId="2618"/>
        </pc:sldMkLst>
      </pc:sldChg>
      <pc:sldChg chg="modSp add mod modClrScheme chgLayout">
        <pc:chgData name="Kendra Northington Stone" userId="7c17964f-4533-4e1e-9ef0-3b8815c785c3" providerId="ADAL" clId="{B1826DD2-D02C-4F2C-98DF-3882C64EE808}" dt="2025-04-24T14:07:37.756" v="287" actId="700"/>
        <pc:sldMkLst>
          <pc:docMk/>
          <pc:sldMk cId="1205080426" sldId="2619"/>
        </pc:sldMkLst>
        <pc:spChg chg="mod ord">
          <ac:chgData name="Kendra Northington Stone" userId="7c17964f-4533-4e1e-9ef0-3b8815c785c3" providerId="ADAL" clId="{B1826DD2-D02C-4F2C-98DF-3882C64EE808}" dt="2025-04-24T14:07:37.756" v="287" actId="700"/>
          <ac:spMkLst>
            <pc:docMk/>
            <pc:sldMk cId="1205080426" sldId="2619"/>
            <ac:spMk id="2" creationId="{FA32680B-13A7-D461-55A3-3551E969F362}"/>
          </ac:spMkLst>
        </pc:spChg>
        <pc:spChg chg="mod ord">
          <ac:chgData name="Kendra Northington Stone" userId="7c17964f-4533-4e1e-9ef0-3b8815c785c3" providerId="ADAL" clId="{B1826DD2-D02C-4F2C-98DF-3882C64EE808}" dt="2025-04-24T14:07:37.756" v="287" actId="700"/>
          <ac:spMkLst>
            <pc:docMk/>
            <pc:sldMk cId="1205080426" sldId="2619"/>
            <ac:spMk id="3" creationId="{1F457252-5592-BF35-E29A-152B84E67517}"/>
          </ac:spMkLst>
        </pc:spChg>
      </pc:sldChg>
      <pc:sldChg chg="add">
        <pc:chgData name="Kendra Northington Stone" userId="7c17964f-4533-4e1e-9ef0-3b8815c785c3" providerId="ADAL" clId="{B1826DD2-D02C-4F2C-98DF-3882C64EE808}" dt="2025-04-24T14:08:42.561" v="289"/>
        <pc:sldMkLst>
          <pc:docMk/>
          <pc:sldMk cId="3394325806" sldId="2620"/>
        </pc:sldMkLst>
      </pc:sldChg>
      <pc:sldChg chg="add">
        <pc:chgData name="Kendra Northington Stone" userId="7c17964f-4533-4e1e-9ef0-3b8815c785c3" providerId="ADAL" clId="{B1826DD2-D02C-4F2C-98DF-3882C64EE808}" dt="2025-04-24T14:08:42.561" v="289"/>
        <pc:sldMkLst>
          <pc:docMk/>
          <pc:sldMk cId="1221395973" sldId="2621"/>
        </pc:sldMkLst>
      </pc:sldChg>
      <pc:sldChg chg="modSp add mod">
        <pc:chgData name="Kendra Northington Stone" userId="7c17964f-4533-4e1e-9ef0-3b8815c785c3" providerId="ADAL" clId="{B1826DD2-D02C-4F2C-98DF-3882C64EE808}" dt="2025-04-24T14:03:56.946" v="278" actId="29295"/>
        <pc:sldMkLst>
          <pc:docMk/>
          <pc:sldMk cId="513947980" sldId="2622"/>
        </pc:sldMkLst>
        <pc:picChg chg="mod">
          <ac:chgData name="Kendra Northington Stone" userId="7c17964f-4533-4e1e-9ef0-3b8815c785c3" providerId="ADAL" clId="{B1826DD2-D02C-4F2C-98DF-3882C64EE808}" dt="2025-04-24T14:03:56.946" v="278" actId="29295"/>
          <ac:picMkLst>
            <pc:docMk/>
            <pc:sldMk cId="513947980" sldId="2622"/>
            <ac:picMk id="4" creationId="{1E7175F9-2AA5-6CF8-B83D-99E20B9ED7CC}"/>
          </ac:picMkLst>
        </pc:picChg>
      </pc:sldChg>
      <pc:sldChg chg="add">
        <pc:chgData name="Kendra Northington Stone" userId="7c17964f-4533-4e1e-9ef0-3b8815c785c3" providerId="ADAL" clId="{B1826DD2-D02C-4F2C-98DF-3882C64EE808}" dt="2025-04-24T14:01:39.567" v="246"/>
        <pc:sldMkLst>
          <pc:docMk/>
          <pc:sldMk cId="2833408503" sldId="2623"/>
        </pc:sldMkLst>
      </pc:sldChg>
      <pc:sldChg chg="modSp add mod modClrScheme chgLayout">
        <pc:chgData name="Kendra Northington Stone" userId="7c17964f-4533-4e1e-9ef0-3b8815c785c3" providerId="ADAL" clId="{B1826DD2-D02C-4F2C-98DF-3882C64EE808}" dt="2025-04-24T14:09:22.050" v="293" actId="1076"/>
        <pc:sldMkLst>
          <pc:docMk/>
          <pc:sldMk cId="2948325875" sldId="2624"/>
        </pc:sldMkLst>
        <pc:spChg chg="mod ord">
          <ac:chgData name="Kendra Northington Stone" userId="7c17964f-4533-4e1e-9ef0-3b8815c785c3" providerId="ADAL" clId="{B1826DD2-D02C-4F2C-98DF-3882C64EE808}" dt="2025-04-24T14:09:15.352" v="290" actId="700"/>
          <ac:spMkLst>
            <pc:docMk/>
            <pc:sldMk cId="2948325875" sldId="2624"/>
            <ac:spMk id="3" creationId="{89B7F3EC-7B2D-C4C6-12E1-BA984019D082}"/>
          </ac:spMkLst>
        </pc:spChg>
        <pc:picChg chg="mod ord">
          <ac:chgData name="Kendra Northington Stone" userId="7c17964f-4533-4e1e-9ef0-3b8815c785c3" providerId="ADAL" clId="{B1826DD2-D02C-4F2C-98DF-3882C64EE808}" dt="2025-04-24T14:09:22.050" v="293" actId="1076"/>
          <ac:picMkLst>
            <pc:docMk/>
            <pc:sldMk cId="2948325875" sldId="2624"/>
            <ac:picMk id="4" creationId="{2600BA8E-5AE8-BE83-F20C-28A20499672D}"/>
          </ac:picMkLst>
        </pc:picChg>
      </pc:sldChg>
      <pc:sldChg chg="add">
        <pc:chgData name="Kendra Northington Stone" userId="7c17964f-4533-4e1e-9ef0-3b8815c785c3" providerId="ADAL" clId="{B1826DD2-D02C-4F2C-98DF-3882C64EE808}" dt="2025-04-24T14:01:39.567" v="246"/>
        <pc:sldMkLst>
          <pc:docMk/>
          <pc:sldMk cId="3324047002" sldId="2625"/>
        </pc:sldMkLst>
      </pc:sldChg>
      <pc:sldChg chg="modSp add mod modClrScheme chgLayout">
        <pc:chgData name="Kendra Northington Stone" userId="7c17964f-4533-4e1e-9ef0-3b8815c785c3" providerId="ADAL" clId="{B1826DD2-D02C-4F2C-98DF-3882C64EE808}" dt="2025-04-24T14:06:26.455" v="284" actId="1076"/>
        <pc:sldMkLst>
          <pc:docMk/>
          <pc:sldMk cId="2307298673" sldId="2626"/>
        </pc:sldMkLst>
        <pc:spChg chg="mod ord">
          <ac:chgData name="Kendra Northington Stone" userId="7c17964f-4533-4e1e-9ef0-3b8815c785c3" providerId="ADAL" clId="{B1826DD2-D02C-4F2C-98DF-3882C64EE808}" dt="2025-04-24T14:06:15.674" v="281" actId="700"/>
          <ac:spMkLst>
            <pc:docMk/>
            <pc:sldMk cId="2307298673" sldId="2626"/>
            <ac:spMk id="2" creationId="{DD571A4E-E885-4918-A473-89013EA1BF71}"/>
          </ac:spMkLst>
        </pc:spChg>
        <pc:picChg chg="mod ord">
          <ac:chgData name="Kendra Northington Stone" userId="7c17964f-4533-4e1e-9ef0-3b8815c785c3" providerId="ADAL" clId="{B1826DD2-D02C-4F2C-98DF-3882C64EE808}" dt="2025-04-24T14:06:26.455" v="284" actId="1076"/>
          <ac:picMkLst>
            <pc:docMk/>
            <pc:sldMk cId="2307298673" sldId="2626"/>
            <ac:picMk id="4" creationId="{E0B947A7-0B1C-4EFE-AAAE-6220F199C12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JmcmffiXgFY&amp;t=2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https://www.unodc.org/pdf/youthnet/action/message/escap_peers_07.pdf </a:t>
            </a:r>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a:p>
        </p:txBody>
      </p:sp>
    </p:spTree>
    <p:extLst>
      <p:ext uri="{BB962C8B-B14F-4D97-AF65-F5344CB8AC3E}">
        <p14:creationId xmlns:p14="http://schemas.microsoft.com/office/powerpoint/2010/main" val="1410899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Turn to the “How to Tell a Great Story” PDF article in the Participant Passports</a:t>
            </a:r>
          </a:p>
          <a:p>
            <a:pPr marL="171450" indent="-171450">
              <a:buFont typeface="Arial" panose="020B0604020202020204" pitchFamily="34" charset="0"/>
              <a:buChar char="•"/>
            </a:pPr>
            <a:r>
              <a:rPr lang="en-US" dirty="0"/>
              <a:t>As a class, read through the essentials of telling a great story. </a:t>
            </a:r>
          </a:p>
          <a:p>
            <a:pPr marL="171450" indent="-171450">
              <a:buFont typeface="Arial" panose="020B0604020202020204" pitchFamily="34" charset="0"/>
              <a:buChar char="•"/>
            </a:pPr>
            <a:r>
              <a:rPr lang="en-US" dirty="0"/>
              <a:t>Read through the case studies in the article and have each student develop her/his own story. </a:t>
            </a:r>
          </a:p>
          <a:p>
            <a:pPr marL="171450" indent="-171450">
              <a:buFont typeface="Arial" panose="020B0604020202020204" pitchFamily="34" charset="0"/>
              <a:buChar char="•"/>
            </a:pPr>
            <a:r>
              <a:rPr lang="en-US" dirty="0"/>
              <a:t>Ask for volunteers to share their stories with the class. </a:t>
            </a:r>
          </a:p>
          <a:p>
            <a:endParaRPr lang="en-US" dirty="0"/>
          </a:p>
          <a:p>
            <a:r>
              <a:rPr lang="en-US" dirty="0"/>
              <a:t>Source: O’Hara, Carolyn (2014). How To Tell a Great Story. Retrieved from https://hbr.org/2014/07/how-to-tell-a-great-story</a:t>
            </a:r>
          </a:p>
        </p:txBody>
      </p:sp>
      <p:sp>
        <p:nvSpPr>
          <p:cNvPr id="4" name="Slide Number Placeholder 3"/>
          <p:cNvSpPr>
            <a:spLocks noGrp="1"/>
          </p:cNvSpPr>
          <p:nvPr>
            <p:ph type="sldNum" sz="quarter" idx="5"/>
          </p:nvPr>
        </p:nvSpPr>
        <p:spPr/>
        <p:txBody>
          <a:bodyPr/>
          <a:lstStyle/>
          <a:p>
            <a:fld id="{9239DD76-6F3D-1A42-8AFB-7E5F8ED43188}" type="slidenum">
              <a:rPr lang="en-US" smtClean="0"/>
              <a:t>22</a:t>
            </a:fld>
            <a:endParaRPr lang="en-US"/>
          </a:p>
        </p:txBody>
      </p:sp>
    </p:spTree>
    <p:extLst>
      <p:ext uri="{BB962C8B-B14F-4D97-AF65-F5344CB8AC3E}">
        <p14:creationId xmlns:p14="http://schemas.microsoft.com/office/powerpoint/2010/main" val="2087302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https://www.youtube.com/watch?v=qp0HIF3SfI4</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23</a:t>
            </a:fld>
            <a:endParaRPr lang="en-US"/>
          </a:p>
        </p:txBody>
      </p:sp>
    </p:spTree>
    <p:extLst>
      <p:ext uri="{BB962C8B-B14F-4D97-AF65-F5344CB8AC3E}">
        <p14:creationId xmlns:p14="http://schemas.microsoft.com/office/powerpoint/2010/main" val="1220385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40%</a:t>
            </a:r>
          </a:p>
          <a:p>
            <a:r>
              <a:rPr lang="en-US" dirty="0"/>
              <a:t>True</a:t>
            </a:r>
          </a:p>
          <a:p>
            <a:r>
              <a:rPr lang="en-US" dirty="0"/>
              <a:t>True</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a:p>
        </p:txBody>
      </p:sp>
    </p:spTree>
    <p:extLst>
      <p:ext uri="{BB962C8B-B14F-4D97-AF65-F5344CB8AC3E}">
        <p14:creationId xmlns:p14="http://schemas.microsoft.com/office/powerpoint/2010/main" val="1524178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https://www.themuse.com/advice/7-habits-thatll-make-you-a-better-listener-and-not-the-person-who-always-needs-everything-repeated</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a:p>
        </p:txBody>
      </p:sp>
    </p:spTree>
    <p:extLst>
      <p:ext uri="{BB962C8B-B14F-4D97-AF65-F5344CB8AC3E}">
        <p14:creationId xmlns:p14="http://schemas.microsoft.com/office/powerpoint/2010/main" val="190045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https://www.themuse.com/advice/7-habits-thatll-make-you-a-better-listener-and-not-the-person-who-always-needs-everything-repeated</a:t>
            </a:r>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a:p>
        </p:txBody>
      </p:sp>
    </p:spTree>
    <p:extLst>
      <p:ext uri="{BB962C8B-B14F-4D97-AF65-F5344CB8AC3E}">
        <p14:creationId xmlns:p14="http://schemas.microsoft.com/office/powerpoint/2010/main" val="3827785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https://www.youtube.com/watch?v=JmcmffiXgFY&amp;t=2s</a:t>
            </a:r>
            <a:endParaRPr lang="en-US"/>
          </a:p>
          <a:p>
            <a:r>
              <a:rPr lang="en-US"/>
              <a:t>Play video</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BFAB529-4256-4C85-96D5-39DF1328CD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57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Follow-up question: Is passive listening a negative or bad form of listening?</a:t>
            </a:r>
          </a:p>
          <a:p>
            <a:r>
              <a:rPr lang="en-US" dirty="0"/>
              <a:t>Answer: No- example, a college lecture. The professor stands and speaks to a room full of hundreds of students but not every single student is participating in conversation, but they are learning.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BFAB529-4256-4C85-96D5-39DF1328CD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4061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Storytelling is the art of using words, sounds, and visuals to convey a narrative that captivates an audience. It’s been a fundamental part of human culture for centuries, passing down traditions, sharing experiences, and making sense of the world around us.</a:t>
            </a:r>
          </a:p>
          <a:p>
            <a:endParaRPr lang="en-US" dirty="0"/>
          </a:p>
          <a:p>
            <a:r>
              <a:rPr lang="en-US" dirty="0"/>
              <a:t>Storytelling is a cornerstone of effective communication because it goes beyond merely presenting facts; it evokes emotions, engages the audience, and creates a memorable connection. Storytelling enhances communication through engagement, emotional connections, simplification, relatability, memorability, persuasion, and cultural transmission.</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a:p>
        </p:txBody>
      </p:sp>
    </p:spTree>
    <p:extLst>
      <p:ext uri="{BB962C8B-B14F-4D97-AF65-F5344CB8AC3E}">
        <p14:creationId xmlns:p14="http://schemas.microsoft.com/office/powerpoint/2010/main" val="2963811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University of Southern California (2017). Scientists Find There’s Something Universal About What Occurs in the Brain When it Processes Stories. Retrieved from https://m.medicalxpress.com/news/2017-10-scientists-universal-brain-stories.html#lightbox </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19</a:t>
            </a:fld>
            <a:endParaRPr lang="en-US"/>
          </a:p>
        </p:txBody>
      </p:sp>
    </p:spTree>
    <p:extLst>
      <p:ext uri="{BB962C8B-B14F-4D97-AF65-F5344CB8AC3E}">
        <p14:creationId xmlns:p14="http://schemas.microsoft.com/office/powerpoint/2010/main" val="735170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 flipchart, ask participants to brainstorm on what characteristics make up a great story. What essentials are needed? Record their responses. </a:t>
            </a:r>
          </a:p>
        </p:txBody>
      </p:sp>
      <p:sp>
        <p:nvSpPr>
          <p:cNvPr id="4" name="Slide Number Placeholder 3"/>
          <p:cNvSpPr>
            <a:spLocks noGrp="1"/>
          </p:cNvSpPr>
          <p:nvPr>
            <p:ph type="sldNum" sz="quarter" idx="5"/>
          </p:nvPr>
        </p:nvSpPr>
        <p:spPr/>
        <p:txBody>
          <a:bodyPr/>
          <a:lstStyle/>
          <a:p>
            <a:fld id="{9239DD76-6F3D-1A42-8AFB-7E5F8ED43188}" type="slidenum">
              <a:rPr lang="en-US" smtClean="0"/>
              <a:t>21</a:t>
            </a:fld>
            <a:endParaRPr lang="en-US"/>
          </a:p>
        </p:txBody>
      </p:sp>
    </p:spTree>
    <p:extLst>
      <p:ext uri="{BB962C8B-B14F-4D97-AF65-F5344CB8AC3E}">
        <p14:creationId xmlns:p14="http://schemas.microsoft.com/office/powerpoint/2010/main" val="4811378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3.xml"/><Relationship Id="rId1" Type="http://schemas.openxmlformats.org/officeDocument/2006/relationships/video" Target="https://www.youtube.com/embed/JmcmffiXgFY" TargetMode="External"/><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1.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69.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3.xml"/><Relationship Id="rId1" Type="http://schemas.openxmlformats.org/officeDocument/2006/relationships/video" Target="https://www.youtube.com/embed/qp0HIF3SfI4?feature=oembed" TargetMode="Externa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2" Type="http://schemas.openxmlformats.org/officeDocument/2006/relationships/image" Target="../media/image45.sv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 Id="rId4" Type="http://schemas.openxmlformats.org/officeDocument/2006/relationships/image" Target="../media/image3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4.2: Interpersonal Communication and Digital Storytelling</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99898-0CDD-5821-ADE3-4CAB6731C1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D017FE-4808-0E20-FC9D-E982D9D79B18}"/>
              </a:ext>
            </a:extLst>
          </p:cNvPr>
          <p:cNvSpPr>
            <a:spLocks noGrp="1"/>
          </p:cNvSpPr>
          <p:nvPr>
            <p:ph type="title"/>
          </p:nvPr>
        </p:nvSpPr>
        <p:spPr/>
        <p:txBody>
          <a:bodyPr>
            <a:normAutofit/>
          </a:bodyPr>
          <a:lstStyle/>
          <a:p>
            <a:r>
              <a:rPr lang="en-US" dirty="0"/>
              <a:t>7 Effective Habits </a:t>
            </a:r>
            <a:r>
              <a:rPr lang="en-US" b="0" dirty="0"/>
              <a:t>that will make you a better listener</a:t>
            </a:r>
          </a:p>
        </p:txBody>
      </p:sp>
      <p:sp>
        <p:nvSpPr>
          <p:cNvPr id="3" name="Content Placeholder 2">
            <a:extLst>
              <a:ext uri="{FF2B5EF4-FFF2-40B4-BE49-F238E27FC236}">
                <a16:creationId xmlns:a16="http://schemas.microsoft.com/office/drawing/2014/main" id="{9CB30FE5-68A8-867A-4DE9-C39C06B398B6}"/>
              </a:ext>
            </a:extLst>
          </p:cNvPr>
          <p:cNvSpPr>
            <a:spLocks noGrp="1"/>
          </p:cNvSpPr>
          <p:nvPr>
            <p:ph sz="half" idx="1"/>
          </p:nvPr>
        </p:nvSpPr>
        <p:spPr/>
        <p:txBody>
          <a:bodyPr>
            <a:noAutofit/>
          </a:bodyPr>
          <a:lstStyle/>
          <a:p>
            <a:pPr marL="342900" indent="-342900">
              <a:buFont typeface="+mj-lt"/>
              <a:buAutoNum type="arabicPeriod" startAt="4"/>
            </a:pPr>
            <a:r>
              <a:rPr lang="en-US" sz="1800" b="1" dirty="0"/>
              <a:t>PRACTICE REFLECTIVE LISTENING</a:t>
            </a:r>
          </a:p>
          <a:p>
            <a:pPr lvl="1"/>
            <a:r>
              <a:rPr lang="en-US" sz="1400" dirty="0"/>
              <a:t>Psychologist Carl Rogers coined the term reflective listening, which is a strategy of paraphrasing the meaning of what’s being said to make certain you’ve interpreted the speaker’s words correctly. </a:t>
            </a:r>
          </a:p>
          <a:p>
            <a:pPr lvl="1"/>
            <a:r>
              <a:rPr lang="en-US" sz="1400" dirty="0"/>
              <a:t>Provides an opportunity for the speaker to clarify statements.</a:t>
            </a:r>
          </a:p>
          <a:p>
            <a:pPr lvl="1"/>
            <a:r>
              <a:rPr lang="en-US" sz="1400" dirty="0"/>
              <a:t>Provides the listener an opportunity to absorb the info. </a:t>
            </a:r>
          </a:p>
          <a:p>
            <a:pPr>
              <a:buFont typeface="+mj-lt"/>
              <a:buAutoNum type="arabicPeriod" startAt="4"/>
            </a:pPr>
            <a:r>
              <a:rPr lang="en-US" sz="1800" b="1" dirty="0"/>
              <a:t>USE POSITIVE BODY LANGUAGE</a:t>
            </a:r>
          </a:p>
          <a:p>
            <a:pPr lvl="1"/>
            <a:r>
              <a:rPr lang="en-US" sz="1400" dirty="0"/>
              <a:t>Be cognizant of gestures, expressions, tone of voice, and body position.</a:t>
            </a:r>
          </a:p>
          <a:p>
            <a:pPr lvl="1"/>
            <a:r>
              <a:rPr lang="en-US" sz="1400" dirty="0"/>
              <a:t>An enthusiastic tone, uncrossing your arms and legs, maintaining eye contact, and leaning toward the speaker are all signs of positive body language.</a:t>
            </a:r>
          </a:p>
        </p:txBody>
      </p:sp>
      <p:sp>
        <p:nvSpPr>
          <p:cNvPr id="4" name="Content Placeholder 3">
            <a:extLst>
              <a:ext uri="{FF2B5EF4-FFF2-40B4-BE49-F238E27FC236}">
                <a16:creationId xmlns:a16="http://schemas.microsoft.com/office/drawing/2014/main" id="{0342CC94-B420-6314-5DE6-F4098B800278}"/>
              </a:ext>
            </a:extLst>
          </p:cNvPr>
          <p:cNvSpPr>
            <a:spLocks noGrp="1"/>
          </p:cNvSpPr>
          <p:nvPr>
            <p:ph sz="half" idx="2"/>
          </p:nvPr>
        </p:nvSpPr>
        <p:spPr/>
        <p:txBody>
          <a:bodyPr>
            <a:normAutofit/>
          </a:bodyPr>
          <a:lstStyle/>
          <a:p>
            <a:pPr marL="457200" indent="-457200">
              <a:buFont typeface="+mj-lt"/>
              <a:buAutoNum type="arabicPeriod" startAt="6"/>
            </a:pPr>
            <a:r>
              <a:rPr lang="en-US" sz="1800" b="1" dirty="0"/>
              <a:t>DON’T PASS JUDGMENT</a:t>
            </a:r>
          </a:p>
          <a:p>
            <a:pPr lvl="1"/>
            <a:r>
              <a:rPr lang="en-US" sz="1400" dirty="0"/>
              <a:t>A good listener always has an open mind, making them approachable and interesting to others.</a:t>
            </a:r>
          </a:p>
          <a:p>
            <a:pPr lvl="1"/>
            <a:r>
              <a:rPr lang="en-US" sz="1400" dirty="0"/>
              <a:t>Having an open mind is crucial in the workplace and provides opportunities to share ideas and collaborate as a unit.</a:t>
            </a:r>
          </a:p>
          <a:p>
            <a:pPr marL="457200" indent="-457200">
              <a:buFont typeface="+mj-lt"/>
              <a:buAutoNum type="arabicPeriod" startAt="6"/>
            </a:pPr>
            <a:r>
              <a:rPr lang="en-US" sz="1800" b="1" dirty="0"/>
              <a:t>THINK BEFORE YOU SPEAK</a:t>
            </a:r>
          </a:p>
          <a:p>
            <a:pPr lvl="1"/>
            <a:r>
              <a:rPr lang="en-US" sz="1400" dirty="0"/>
              <a:t>If you’re not asking a probing question or for clarification, you should remain quiet and listen. </a:t>
            </a:r>
          </a:p>
          <a:p>
            <a:pPr lvl="1"/>
            <a:r>
              <a:rPr lang="en-US" sz="1400" dirty="0"/>
              <a:t>Hijacking a conversation shows that you think you have something more important to say.</a:t>
            </a:r>
          </a:p>
          <a:p>
            <a:pPr marL="457200" indent="-457200">
              <a:buFont typeface="+mj-lt"/>
              <a:buAutoNum type="arabicPeriod" startAt="6"/>
            </a:pPr>
            <a:endParaRPr lang="en-US" dirty="0"/>
          </a:p>
        </p:txBody>
      </p:sp>
    </p:spTree>
    <p:extLst>
      <p:ext uri="{BB962C8B-B14F-4D97-AF65-F5344CB8AC3E}">
        <p14:creationId xmlns:p14="http://schemas.microsoft.com/office/powerpoint/2010/main" val="2071051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Active Game to Inspire Good Listening &amp;amp; Reflex Skills - Walk &amp;amp; Stop">
            <a:hlinkClick r:id="" action="ppaction://media"/>
            <a:extLst>
              <a:ext uri="{FF2B5EF4-FFF2-40B4-BE49-F238E27FC236}">
                <a16:creationId xmlns:a16="http://schemas.microsoft.com/office/drawing/2014/main" id="{E0B947A7-0B1C-4EFE-AAAE-6220F199C12C}"/>
              </a:ext>
            </a:extLst>
          </p:cNvPr>
          <p:cNvPicPr>
            <a:picLocks noGrp="1" noRot="1" noChangeAspect="1"/>
          </p:cNvPicPr>
          <p:nvPr>
            <p:ph idx="1"/>
            <a:videoFile r:link="rId1"/>
          </p:nvPr>
        </p:nvPicPr>
        <p:blipFill>
          <a:blip r:embed="rId4"/>
          <a:stretch>
            <a:fillRect/>
          </a:stretch>
        </p:blipFill>
        <p:spPr>
          <a:xfrm>
            <a:off x="1728716" y="1535527"/>
            <a:ext cx="8734567" cy="4934423"/>
          </a:xfrm>
          <a:prstGeom prst="rect">
            <a:avLst/>
          </a:prstGeom>
        </p:spPr>
      </p:pic>
      <p:sp>
        <p:nvSpPr>
          <p:cNvPr id="2" name="Title 1">
            <a:extLst>
              <a:ext uri="{FF2B5EF4-FFF2-40B4-BE49-F238E27FC236}">
                <a16:creationId xmlns:a16="http://schemas.microsoft.com/office/drawing/2014/main" id="{DD571A4E-E885-4918-A473-89013EA1BF71}"/>
              </a:ext>
            </a:extLst>
          </p:cNvPr>
          <p:cNvSpPr>
            <a:spLocks noGrp="1"/>
          </p:cNvSpPr>
          <p:nvPr>
            <p:ph type="title"/>
          </p:nvPr>
        </p:nvSpPr>
        <p:spPr/>
        <p:txBody>
          <a:bodyPr/>
          <a:lstStyle/>
          <a:p>
            <a:r>
              <a:rPr lang="en-US" b="1" dirty="0"/>
              <a:t>Time to practice: Walk &amp; Stop</a:t>
            </a:r>
          </a:p>
        </p:txBody>
      </p:sp>
    </p:spTree>
    <p:extLst>
      <p:ext uri="{BB962C8B-B14F-4D97-AF65-F5344CB8AC3E}">
        <p14:creationId xmlns:p14="http://schemas.microsoft.com/office/powerpoint/2010/main" val="2307298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0457BA4-882A-42C1-BE3E-7E426318A183}"/>
              </a:ext>
            </a:extLst>
          </p:cNvPr>
          <p:cNvSpPr>
            <a:spLocks noGrp="1"/>
          </p:cNvSpPr>
          <p:nvPr>
            <p:ph idx="1"/>
          </p:nvPr>
        </p:nvSpPr>
        <p:spPr/>
        <p:txBody>
          <a:bodyPr>
            <a:normAutofit/>
          </a:bodyPr>
          <a:lstStyle/>
          <a:p>
            <a:pPr marL="0" indent="0">
              <a:buNone/>
            </a:pPr>
            <a:r>
              <a:rPr lang="en-US" sz="2000" b="1" dirty="0"/>
              <a:t>Let’s talk about what we learned about Interpersonal Communication &amp; what we just experienced…</a:t>
            </a:r>
          </a:p>
          <a:p>
            <a:r>
              <a:rPr lang="en-US" sz="2000" dirty="0"/>
              <a:t>How important was it to focus during this exercise?</a:t>
            </a:r>
          </a:p>
          <a:p>
            <a:r>
              <a:rPr lang="en-US" sz="2000" dirty="0"/>
              <a:t>Could you have successfully completed this activity while on your phone? Would it have been as effective?</a:t>
            </a:r>
          </a:p>
          <a:p>
            <a:r>
              <a:rPr lang="en-US" sz="2000" dirty="0"/>
              <a:t>Was there a need to ask questions? Why or why not?</a:t>
            </a:r>
          </a:p>
          <a:p>
            <a:r>
              <a:rPr lang="en-US" sz="2000" dirty="0"/>
              <a:t>What role, if any, did body language play in this exercise?</a:t>
            </a:r>
          </a:p>
          <a:p>
            <a:r>
              <a:rPr lang="en-US" sz="2000" dirty="0"/>
              <a:t>Was it important to have an open mind? Why or why not?</a:t>
            </a:r>
          </a:p>
        </p:txBody>
      </p:sp>
      <p:sp>
        <p:nvSpPr>
          <p:cNvPr id="2" name="Title 1">
            <a:extLst>
              <a:ext uri="{FF2B5EF4-FFF2-40B4-BE49-F238E27FC236}">
                <a16:creationId xmlns:a16="http://schemas.microsoft.com/office/drawing/2014/main" id="{BD1D8293-A688-4A8C-BF54-8CA3B151B05F}"/>
              </a:ext>
            </a:extLst>
          </p:cNvPr>
          <p:cNvSpPr>
            <a:spLocks noGrp="1"/>
          </p:cNvSpPr>
          <p:nvPr>
            <p:ph type="title"/>
          </p:nvPr>
        </p:nvSpPr>
        <p:spPr/>
        <p:txBody>
          <a:bodyPr/>
          <a:lstStyle/>
          <a:p>
            <a:r>
              <a:rPr lang="en-US" dirty="0"/>
              <a:t>Walk &amp; Stop Exercise </a:t>
            </a:r>
            <a:r>
              <a:rPr lang="en-US" b="1" dirty="0"/>
              <a:t>Reflections</a:t>
            </a:r>
          </a:p>
        </p:txBody>
      </p:sp>
    </p:spTree>
    <p:extLst>
      <p:ext uri="{BB962C8B-B14F-4D97-AF65-F5344CB8AC3E}">
        <p14:creationId xmlns:p14="http://schemas.microsoft.com/office/powerpoint/2010/main" val="958444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0B90EB26-97FD-4B8B-86E0-B00589E0946D}"/>
              </a:ext>
            </a:extLst>
          </p:cNvPr>
          <p:cNvPicPr>
            <a:picLocks noGrp="1" noChangeAspect="1"/>
          </p:cNvPicPr>
          <p:nvPr>
            <p:ph idx="1"/>
          </p:nvPr>
        </p:nvPicPr>
        <p:blipFill>
          <a:blip r:embed="rId2"/>
          <a:stretch>
            <a:fillRect/>
          </a:stretch>
        </p:blipFill>
        <p:spPr>
          <a:xfrm>
            <a:off x="2431381" y="1461878"/>
            <a:ext cx="7329237" cy="4883586"/>
          </a:xfrm>
        </p:spPr>
      </p:pic>
      <p:sp>
        <p:nvSpPr>
          <p:cNvPr id="2" name="Title 1">
            <a:extLst>
              <a:ext uri="{FF2B5EF4-FFF2-40B4-BE49-F238E27FC236}">
                <a16:creationId xmlns:a16="http://schemas.microsoft.com/office/drawing/2014/main" id="{0BFD9EB3-9702-79C9-6724-8C022825A8B2}"/>
              </a:ext>
            </a:extLst>
          </p:cNvPr>
          <p:cNvSpPr>
            <a:spLocks noGrp="1"/>
          </p:cNvSpPr>
          <p:nvPr>
            <p:ph type="title"/>
          </p:nvPr>
        </p:nvSpPr>
        <p:spPr/>
        <p:txBody>
          <a:bodyPr/>
          <a:lstStyle/>
          <a:p>
            <a:r>
              <a:rPr lang="en-US" dirty="0"/>
              <a:t>Active v. Passive Listening</a:t>
            </a:r>
          </a:p>
        </p:txBody>
      </p:sp>
    </p:spTree>
    <p:extLst>
      <p:ext uri="{BB962C8B-B14F-4D97-AF65-F5344CB8AC3E}">
        <p14:creationId xmlns:p14="http://schemas.microsoft.com/office/powerpoint/2010/main" val="1725568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talking to another person&#10;&#10;Description automatically generated">
            <a:extLst>
              <a:ext uri="{FF2B5EF4-FFF2-40B4-BE49-F238E27FC236}">
                <a16:creationId xmlns:a16="http://schemas.microsoft.com/office/drawing/2014/main" id="{E47C7720-42A5-E46B-9FFB-79B5088DB146}"/>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p:blipFill>
        <p:spPr>
          <a:xfrm>
            <a:off x="6337190" y="0"/>
            <a:ext cx="5854810" cy="6857999"/>
          </a:xfrm>
          <a:noFill/>
        </p:spPr>
      </p:pic>
      <p:sp>
        <p:nvSpPr>
          <p:cNvPr id="3" name="Title 2">
            <a:extLst>
              <a:ext uri="{FF2B5EF4-FFF2-40B4-BE49-F238E27FC236}">
                <a16:creationId xmlns:a16="http://schemas.microsoft.com/office/drawing/2014/main" id="{34DBB654-874E-4D70-B1A5-9B7C79EA5B4C}"/>
              </a:ext>
            </a:extLst>
          </p:cNvPr>
          <p:cNvSpPr>
            <a:spLocks noGrp="1"/>
          </p:cNvSpPr>
          <p:nvPr>
            <p:ph type="title"/>
          </p:nvPr>
        </p:nvSpPr>
        <p:spPr/>
        <p:txBody>
          <a:bodyPr anchor="b">
            <a:normAutofit/>
          </a:bodyPr>
          <a:lstStyle/>
          <a:p>
            <a:r>
              <a:rPr lang="en-US" b="1" dirty="0"/>
              <a:t>Active Listening</a:t>
            </a:r>
          </a:p>
        </p:txBody>
      </p:sp>
      <p:sp>
        <p:nvSpPr>
          <p:cNvPr id="2" name="Text Placeholder 1">
            <a:extLst>
              <a:ext uri="{FF2B5EF4-FFF2-40B4-BE49-F238E27FC236}">
                <a16:creationId xmlns:a16="http://schemas.microsoft.com/office/drawing/2014/main" id="{686C3B9D-7F15-4114-A5C1-C4E0347EA587}"/>
              </a:ext>
            </a:extLst>
          </p:cNvPr>
          <p:cNvSpPr>
            <a:spLocks noGrp="1"/>
          </p:cNvSpPr>
          <p:nvPr>
            <p:ph sz="half" idx="1"/>
          </p:nvPr>
        </p:nvSpPr>
        <p:spPr/>
        <p:txBody>
          <a:bodyPr>
            <a:normAutofit/>
          </a:bodyPr>
          <a:lstStyle/>
          <a:p>
            <a:pPr marL="0" indent="0">
              <a:buNone/>
            </a:pPr>
            <a:r>
              <a:rPr lang="en-US"/>
              <a:t>The listener is fully engaged and reacts to the ideas presented by the speaker</a:t>
            </a:r>
          </a:p>
          <a:p>
            <a:r>
              <a:rPr lang="en-US"/>
              <a:t>Two-way communication, listener responding</a:t>
            </a:r>
          </a:p>
          <a:p>
            <a:r>
              <a:rPr lang="en-US"/>
              <a:t>Non-verbal cues (smiling, nodding, facial expressions, eye contact)</a:t>
            </a:r>
          </a:p>
          <a:p>
            <a:r>
              <a:rPr lang="en-US"/>
              <a:t>Listener asks questions, clarifies ideas, and comments on key points</a:t>
            </a:r>
          </a:p>
          <a:p>
            <a:r>
              <a:rPr lang="en-US"/>
              <a:t>Analytical listening- listener analyzes the ideas, evaluates, and assesses them while listening</a:t>
            </a:r>
          </a:p>
        </p:txBody>
      </p:sp>
    </p:spTree>
    <p:extLst>
      <p:ext uri="{BB962C8B-B14F-4D97-AF65-F5344CB8AC3E}">
        <p14:creationId xmlns:p14="http://schemas.microsoft.com/office/powerpoint/2010/main" val="706425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DBB654-874E-4D70-B1A5-9B7C79EA5B4C}"/>
              </a:ext>
            </a:extLst>
          </p:cNvPr>
          <p:cNvSpPr>
            <a:spLocks noGrp="1"/>
          </p:cNvSpPr>
          <p:nvPr>
            <p:ph type="title"/>
          </p:nvPr>
        </p:nvSpPr>
        <p:spPr/>
        <p:txBody>
          <a:bodyPr anchor="b">
            <a:normAutofit/>
          </a:bodyPr>
          <a:lstStyle/>
          <a:p>
            <a:r>
              <a:rPr lang="en-US" b="1" dirty="0"/>
              <a:t>Passive Listening</a:t>
            </a:r>
          </a:p>
        </p:txBody>
      </p:sp>
      <p:sp>
        <p:nvSpPr>
          <p:cNvPr id="2" name="Text Placeholder 1">
            <a:extLst>
              <a:ext uri="{FF2B5EF4-FFF2-40B4-BE49-F238E27FC236}">
                <a16:creationId xmlns:a16="http://schemas.microsoft.com/office/drawing/2014/main" id="{686C3B9D-7F15-4114-A5C1-C4E0347EA587}"/>
              </a:ext>
            </a:extLst>
          </p:cNvPr>
          <p:cNvSpPr>
            <a:spLocks noGrp="1"/>
          </p:cNvSpPr>
          <p:nvPr>
            <p:ph sz="half" idx="1"/>
          </p:nvPr>
        </p:nvSpPr>
        <p:spPr/>
        <p:txBody>
          <a:bodyPr>
            <a:normAutofit/>
          </a:bodyPr>
          <a:lstStyle/>
          <a:p>
            <a:pPr marL="0" indent="0">
              <a:buNone/>
            </a:pPr>
            <a:r>
              <a:rPr lang="en-US"/>
              <a:t>The listener does not reaction to the ideas of the speaker, but merely listens</a:t>
            </a:r>
          </a:p>
          <a:p>
            <a:r>
              <a:rPr lang="en-US"/>
              <a:t>Listener does not ask questions or share ideas</a:t>
            </a:r>
          </a:p>
          <a:p>
            <a:r>
              <a:rPr lang="en-US"/>
              <a:t>One-way communication</a:t>
            </a:r>
          </a:p>
          <a:p>
            <a:r>
              <a:rPr lang="en-US"/>
              <a:t>Listener does not make eye contact </a:t>
            </a:r>
          </a:p>
        </p:txBody>
      </p:sp>
      <p:pic>
        <p:nvPicPr>
          <p:cNvPr id="7" name="Picture Placeholder 6">
            <a:extLst>
              <a:ext uri="{FF2B5EF4-FFF2-40B4-BE49-F238E27FC236}">
                <a16:creationId xmlns:a16="http://schemas.microsoft.com/office/drawing/2014/main" id="{BC33D820-4795-9E13-D7EC-F05302420836}"/>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p:blipFill>
        <p:spPr>
          <a:xfrm>
            <a:off x="6337300" y="0"/>
            <a:ext cx="5854700" cy="6858000"/>
          </a:xfrm>
          <a:prstGeom prst="rect">
            <a:avLst/>
          </a:prstGeom>
          <a:noFill/>
        </p:spPr>
      </p:pic>
    </p:spTree>
    <p:extLst>
      <p:ext uri="{BB962C8B-B14F-4D97-AF65-F5344CB8AC3E}">
        <p14:creationId xmlns:p14="http://schemas.microsoft.com/office/powerpoint/2010/main" val="1342979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6D3971-87FA-EF95-12CD-606009420567}"/>
              </a:ext>
            </a:extLst>
          </p:cNvPr>
          <p:cNvSpPr>
            <a:spLocks noGrp="1"/>
          </p:cNvSpPr>
          <p:nvPr>
            <p:ph type="body" idx="1"/>
          </p:nvPr>
        </p:nvSpPr>
        <p:spPr/>
        <p:txBody>
          <a:bodyPr/>
          <a:lstStyle/>
          <a:p>
            <a:r>
              <a:rPr lang="en-US" dirty="0"/>
              <a:t>Active</a:t>
            </a:r>
          </a:p>
        </p:txBody>
      </p:sp>
      <p:sp>
        <p:nvSpPr>
          <p:cNvPr id="3" name="Content Placeholder 2">
            <a:extLst>
              <a:ext uri="{FF2B5EF4-FFF2-40B4-BE49-F238E27FC236}">
                <a16:creationId xmlns:a16="http://schemas.microsoft.com/office/drawing/2014/main" id="{9E7DEE64-5683-A0BF-9DC2-77744C9AD9CF}"/>
              </a:ext>
            </a:extLst>
          </p:cNvPr>
          <p:cNvSpPr>
            <a:spLocks noGrp="1"/>
          </p:cNvSpPr>
          <p:nvPr>
            <p:ph sz="half" idx="2"/>
          </p:nvPr>
        </p:nvSpPr>
        <p:spPr/>
        <p:txBody>
          <a:bodyPr/>
          <a:lstStyle/>
          <a:p>
            <a:r>
              <a:rPr lang="en-US" b="1" dirty="0">
                <a:solidFill>
                  <a:schemeClr val="tx2"/>
                </a:solidFill>
              </a:rPr>
              <a:t>Definition: </a:t>
            </a:r>
            <a:r>
              <a:rPr lang="en-US" dirty="0"/>
              <a:t>The listener is fully engaged and reacts to the ideas presented by the speaker</a:t>
            </a:r>
          </a:p>
          <a:p>
            <a:r>
              <a:rPr lang="en-US" b="1" dirty="0">
                <a:solidFill>
                  <a:schemeClr val="tx2"/>
                </a:solidFill>
              </a:rPr>
              <a:t>Communication: </a:t>
            </a:r>
            <a:r>
              <a:rPr lang="en-US" dirty="0"/>
              <a:t>Two-way communication</a:t>
            </a:r>
          </a:p>
          <a:p>
            <a:r>
              <a:rPr lang="en-US" b="1" dirty="0">
                <a:solidFill>
                  <a:schemeClr val="tx2"/>
                </a:solidFill>
              </a:rPr>
              <a:t>Reactions of the Listener: </a:t>
            </a:r>
            <a:r>
              <a:rPr lang="en-US" dirty="0"/>
              <a:t>The listener reacts using nonverbal cues, comments, and questioning.</a:t>
            </a:r>
          </a:p>
          <a:p>
            <a:r>
              <a:rPr lang="en-US" b="1" dirty="0">
                <a:solidFill>
                  <a:schemeClr val="tx2"/>
                </a:solidFill>
              </a:rPr>
              <a:t>Effort: </a:t>
            </a:r>
            <a:r>
              <a:rPr lang="en-US" dirty="0"/>
              <a:t>Requires effort</a:t>
            </a:r>
          </a:p>
          <a:p>
            <a:r>
              <a:rPr lang="en-US" b="1" dirty="0">
                <a:solidFill>
                  <a:schemeClr val="tx2"/>
                </a:solidFill>
              </a:rPr>
              <a:t>Other Activities Involved: </a:t>
            </a:r>
            <a:r>
              <a:rPr lang="en-US" dirty="0"/>
              <a:t>The listener analyzes, evaluates, and summarizes.</a:t>
            </a:r>
          </a:p>
        </p:txBody>
      </p:sp>
      <p:sp>
        <p:nvSpPr>
          <p:cNvPr id="4" name="Text Placeholder 3">
            <a:extLst>
              <a:ext uri="{FF2B5EF4-FFF2-40B4-BE49-F238E27FC236}">
                <a16:creationId xmlns:a16="http://schemas.microsoft.com/office/drawing/2014/main" id="{D42B58C2-66F3-B99B-0F00-6ED31C29C128}"/>
              </a:ext>
            </a:extLst>
          </p:cNvPr>
          <p:cNvSpPr>
            <a:spLocks noGrp="1"/>
          </p:cNvSpPr>
          <p:nvPr>
            <p:ph type="body" sz="quarter" idx="3"/>
          </p:nvPr>
        </p:nvSpPr>
        <p:spPr/>
        <p:txBody>
          <a:bodyPr/>
          <a:lstStyle/>
          <a:p>
            <a:r>
              <a:rPr lang="en-US" dirty="0"/>
              <a:t>Passive</a:t>
            </a:r>
          </a:p>
        </p:txBody>
      </p:sp>
      <p:sp>
        <p:nvSpPr>
          <p:cNvPr id="5" name="Content Placeholder 4">
            <a:extLst>
              <a:ext uri="{FF2B5EF4-FFF2-40B4-BE49-F238E27FC236}">
                <a16:creationId xmlns:a16="http://schemas.microsoft.com/office/drawing/2014/main" id="{0EF14076-8B76-08E4-EBDC-3F71DFE47F32}"/>
              </a:ext>
            </a:extLst>
          </p:cNvPr>
          <p:cNvSpPr>
            <a:spLocks noGrp="1"/>
          </p:cNvSpPr>
          <p:nvPr>
            <p:ph sz="quarter" idx="4"/>
          </p:nvPr>
        </p:nvSpPr>
        <p:spPr/>
        <p:txBody>
          <a:bodyPr>
            <a:normAutofit/>
          </a:bodyPr>
          <a:lstStyle/>
          <a:p>
            <a:r>
              <a:rPr lang="en-US" b="1" dirty="0">
                <a:solidFill>
                  <a:schemeClr val="tx2"/>
                </a:solidFill>
              </a:rPr>
              <a:t>Definition:</a:t>
            </a:r>
            <a:r>
              <a:rPr lang="en-US" b="1" dirty="0"/>
              <a:t> </a:t>
            </a:r>
            <a:r>
              <a:rPr lang="en-US" dirty="0"/>
              <a:t>The listener does not react to the ideas of the speaker but merely listens.</a:t>
            </a:r>
          </a:p>
          <a:p>
            <a:r>
              <a:rPr lang="en-US" b="1" dirty="0">
                <a:solidFill>
                  <a:schemeClr val="tx2"/>
                </a:solidFill>
              </a:rPr>
              <a:t>Communication: </a:t>
            </a:r>
            <a:r>
              <a:rPr lang="en-US" dirty="0"/>
              <a:t>One-way communication</a:t>
            </a:r>
          </a:p>
          <a:p>
            <a:r>
              <a:rPr lang="en-US" b="1" dirty="0">
                <a:solidFill>
                  <a:schemeClr val="tx2"/>
                </a:solidFill>
              </a:rPr>
              <a:t>Reactions of the Listener: </a:t>
            </a:r>
            <a:r>
              <a:rPr lang="en-US" dirty="0"/>
              <a:t>The listener does not react.</a:t>
            </a:r>
          </a:p>
          <a:p>
            <a:r>
              <a:rPr lang="en-US" b="1" dirty="0">
                <a:solidFill>
                  <a:schemeClr val="tx2"/>
                </a:solidFill>
              </a:rPr>
              <a:t>Effort: </a:t>
            </a:r>
            <a:r>
              <a:rPr lang="en-US" dirty="0"/>
              <a:t>Does not require effort</a:t>
            </a:r>
          </a:p>
          <a:p>
            <a:r>
              <a:rPr lang="en-US" b="1" dirty="0">
                <a:solidFill>
                  <a:schemeClr val="tx2"/>
                </a:solidFill>
              </a:rPr>
              <a:t>Other Activities Involved: </a:t>
            </a:r>
            <a:r>
              <a:rPr lang="en-US" dirty="0"/>
              <a:t>Simply listens</a:t>
            </a:r>
          </a:p>
        </p:txBody>
      </p:sp>
      <p:sp>
        <p:nvSpPr>
          <p:cNvPr id="6" name="Title 5">
            <a:extLst>
              <a:ext uri="{FF2B5EF4-FFF2-40B4-BE49-F238E27FC236}">
                <a16:creationId xmlns:a16="http://schemas.microsoft.com/office/drawing/2014/main" id="{12011210-6EE8-DE4E-31EE-B40A20CAAD88}"/>
              </a:ext>
            </a:extLst>
          </p:cNvPr>
          <p:cNvSpPr>
            <a:spLocks noGrp="1"/>
          </p:cNvSpPr>
          <p:nvPr>
            <p:ph type="title"/>
          </p:nvPr>
        </p:nvSpPr>
        <p:spPr/>
        <p:txBody>
          <a:bodyPr/>
          <a:lstStyle/>
          <a:p>
            <a:r>
              <a:rPr lang="en-US" dirty="0"/>
              <a:t>Differences Between Active and Passive Listening</a:t>
            </a:r>
          </a:p>
        </p:txBody>
      </p:sp>
    </p:spTree>
    <p:extLst>
      <p:ext uri="{BB962C8B-B14F-4D97-AF65-F5344CB8AC3E}">
        <p14:creationId xmlns:p14="http://schemas.microsoft.com/office/powerpoint/2010/main" val="589667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2680B-13A7-D461-55A3-3551E969F362}"/>
              </a:ext>
            </a:extLst>
          </p:cNvPr>
          <p:cNvSpPr>
            <a:spLocks noGrp="1"/>
          </p:cNvSpPr>
          <p:nvPr>
            <p:ph type="title"/>
          </p:nvPr>
        </p:nvSpPr>
        <p:spPr/>
        <p:txBody>
          <a:bodyPr/>
          <a:lstStyle/>
          <a:p>
            <a:r>
              <a:rPr lang="en-US" dirty="0"/>
              <a:t>Storytelling That Moves</a:t>
            </a:r>
          </a:p>
        </p:txBody>
      </p:sp>
      <p:sp>
        <p:nvSpPr>
          <p:cNvPr id="3" name="Text Placeholder 2">
            <a:extLst>
              <a:ext uri="{FF2B5EF4-FFF2-40B4-BE49-F238E27FC236}">
                <a16:creationId xmlns:a16="http://schemas.microsoft.com/office/drawing/2014/main" id="{1F457252-5592-BF35-E29A-152B84E67517}"/>
              </a:ext>
            </a:extLst>
          </p:cNvPr>
          <p:cNvSpPr>
            <a:spLocks noGrp="1"/>
          </p:cNvSpPr>
          <p:nvPr>
            <p:ph type="body" idx="1"/>
          </p:nvPr>
        </p:nvSpPr>
        <p:spPr/>
        <p:txBody>
          <a:bodyPr/>
          <a:lstStyle/>
          <a:p>
            <a:r>
              <a:rPr lang="en-US" dirty="0"/>
              <a:t>Tell stories to express ideas</a:t>
            </a:r>
          </a:p>
        </p:txBody>
      </p:sp>
    </p:spTree>
    <p:extLst>
      <p:ext uri="{BB962C8B-B14F-4D97-AF65-F5344CB8AC3E}">
        <p14:creationId xmlns:p14="http://schemas.microsoft.com/office/powerpoint/2010/main" val="1205080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65A922-B556-394B-BE5E-428C2A972158}"/>
              </a:ext>
            </a:extLst>
          </p:cNvPr>
          <p:cNvSpPr>
            <a:spLocks noGrp="1"/>
          </p:cNvSpPr>
          <p:nvPr>
            <p:ph type="title"/>
          </p:nvPr>
        </p:nvSpPr>
        <p:spPr/>
        <p:txBody>
          <a:bodyPr/>
          <a:lstStyle/>
          <a:p>
            <a:r>
              <a:rPr lang="en-US" dirty="0"/>
              <a:t>What is Storytelling?</a:t>
            </a:r>
          </a:p>
        </p:txBody>
      </p:sp>
      <p:pic>
        <p:nvPicPr>
          <p:cNvPr id="4" name="Content Placeholder 3">
            <a:extLst>
              <a:ext uri="{FF2B5EF4-FFF2-40B4-BE49-F238E27FC236}">
                <a16:creationId xmlns:a16="http://schemas.microsoft.com/office/drawing/2014/main" id="{A3629E9F-B58C-B428-1BC3-1B752A00DF4C}"/>
              </a:ext>
            </a:extLst>
          </p:cNvPr>
          <p:cNvPicPr>
            <a:picLocks noGrp="1" noChangeAspect="1"/>
          </p:cNvPicPr>
          <p:nvPr>
            <p:ph sz="half" idx="1"/>
          </p:nvPr>
        </p:nvPicPr>
        <p:blipFill rotWithShape="1">
          <a:blip r:embed="rId3">
            <a:alphaModFix amt="40000"/>
          </a:blip>
          <a:stretch/>
        </p:blipFill>
        <p:spPr>
          <a:xfrm>
            <a:off x="838200" y="1737360"/>
            <a:ext cx="8047038" cy="4389120"/>
          </a:xfrm>
          <a:prstGeom prst="rect">
            <a:avLst/>
          </a:prstGeom>
        </p:spPr>
      </p:pic>
      <p:sp>
        <p:nvSpPr>
          <p:cNvPr id="6" name="Content Placeholder 5">
            <a:extLst>
              <a:ext uri="{FF2B5EF4-FFF2-40B4-BE49-F238E27FC236}">
                <a16:creationId xmlns:a16="http://schemas.microsoft.com/office/drawing/2014/main" id="{5AB23692-E209-1C96-4EBD-0B76348E14CA}"/>
              </a:ext>
            </a:extLst>
          </p:cNvPr>
          <p:cNvSpPr>
            <a:spLocks noGrp="1"/>
          </p:cNvSpPr>
          <p:nvPr>
            <p:ph sz="half" idx="2"/>
          </p:nvPr>
        </p:nvSpPr>
        <p:spPr/>
        <p:txBody>
          <a:bodyPr anchor="ctr"/>
          <a:lstStyle/>
          <a:p>
            <a:pPr algn="ctr"/>
            <a:r>
              <a:rPr lang="en-US" dirty="0"/>
              <a:t>Storytelling is not only an intellectual exercise, but a personal, emotional experience that can connect people. </a:t>
            </a:r>
          </a:p>
        </p:txBody>
      </p:sp>
    </p:spTree>
    <p:extLst>
      <p:ext uri="{BB962C8B-B14F-4D97-AF65-F5344CB8AC3E}">
        <p14:creationId xmlns:p14="http://schemas.microsoft.com/office/powerpoint/2010/main" val="339432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1A1B9-0A54-F090-3491-09AD2F57B7B4}"/>
              </a:ext>
            </a:extLst>
          </p:cNvPr>
          <p:cNvSpPr>
            <a:spLocks noGrp="1"/>
          </p:cNvSpPr>
          <p:nvPr>
            <p:ph type="title"/>
          </p:nvPr>
        </p:nvSpPr>
        <p:spPr/>
        <p:txBody>
          <a:bodyPr>
            <a:normAutofit/>
          </a:bodyPr>
          <a:lstStyle/>
          <a:p>
            <a:r>
              <a:rPr lang="en-US" dirty="0"/>
              <a:t>The Brain and Storytelling</a:t>
            </a:r>
          </a:p>
        </p:txBody>
      </p:sp>
      <p:sp>
        <p:nvSpPr>
          <p:cNvPr id="4" name="Content Placeholder 3">
            <a:extLst>
              <a:ext uri="{FF2B5EF4-FFF2-40B4-BE49-F238E27FC236}">
                <a16:creationId xmlns:a16="http://schemas.microsoft.com/office/drawing/2014/main" id="{63D85C57-E2D9-4CDA-CBF0-0D0B000405CE}"/>
              </a:ext>
            </a:extLst>
          </p:cNvPr>
          <p:cNvSpPr>
            <a:spLocks noGrp="1"/>
          </p:cNvSpPr>
          <p:nvPr>
            <p:ph sz="half" idx="2"/>
          </p:nvPr>
        </p:nvSpPr>
        <p:spPr>
          <a:xfrm>
            <a:off x="5318760" y="1737360"/>
            <a:ext cx="6035040" cy="4389120"/>
          </a:xfrm>
        </p:spPr>
        <p:txBody>
          <a:bodyPr>
            <a:normAutofit/>
          </a:bodyPr>
          <a:lstStyle/>
          <a:p>
            <a:r>
              <a:rPr lang="en-US" dirty="0"/>
              <a:t>There's something universal about what happens in the brain when it processes stories, a University of Southern California study finds.</a:t>
            </a:r>
          </a:p>
          <a:p>
            <a:r>
              <a:rPr lang="en-US" dirty="0"/>
              <a:t>Reading stories is a universal experience that may result in people feeling greater empathy for one another, regardless of cultural origins and differences, the study shows.</a:t>
            </a:r>
          </a:p>
          <a:p>
            <a:r>
              <a:rPr lang="en-US" dirty="0"/>
              <a:t>English, Farsi, and Mandarin readers use the same parts of the brain to decode the deeper meaning of what they're reading.</a:t>
            </a:r>
          </a:p>
          <a:p>
            <a:r>
              <a:rPr lang="en-US" dirty="0"/>
              <a:t>The study shows that exposure to storytelling can help foster better self-awareness and empathy for others, regardless of language.</a:t>
            </a:r>
          </a:p>
        </p:txBody>
      </p:sp>
      <p:pic>
        <p:nvPicPr>
          <p:cNvPr id="5" name="Content Placeholder 4" descr="A screenshot of a social media post&#10;&#10;Description automatically generated">
            <a:extLst>
              <a:ext uri="{FF2B5EF4-FFF2-40B4-BE49-F238E27FC236}">
                <a16:creationId xmlns:a16="http://schemas.microsoft.com/office/drawing/2014/main" id="{7DD3B2FC-E273-5B49-D5C1-B1BBC9DB6474}"/>
              </a:ext>
            </a:extLst>
          </p:cNvPr>
          <p:cNvPicPr>
            <a:picLocks noGrp="1" noChangeAspect="1"/>
          </p:cNvPicPr>
          <p:nvPr>
            <p:ph sz="half" idx="1"/>
          </p:nvPr>
        </p:nvPicPr>
        <p:blipFill rotWithShape="1">
          <a:blip r:embed="rId3" cstate="hqprint">
            <a:extLst>
              <a:ext uri="{28A0092B-C50C-407E-A947-70E740481C1C}">
                <a14:useLocalDpi xmlns:a14="http://schemas.microsoft.com/office/drawing/2010/main"/>
              </a:ext>
            </a:extLst>
          </a:blip>
          <a:srcRect/>
          <a:stretch/>
        </p:blipFill>
        <p:spPr>
          <a:xfrm>
            <a:off x="838200" y="1778005"/>
            <a:ext cx="4149868" cy="3449315"/>
          </a:xfrm>
          <a:prstGeom prst="rect">
            <a:avLst/>
          </a:prstGeom>
        </p:spPr>
      </p:pic>
    </p:spTree>
    <p:extLst>
      <p:ext uri="{BB962C8B-B14F-4D97-AF65-F5344CB8AC3E}">
        <p14:creationId xmlns:p14="http://schemas.microsoft.com/office/powerpoint/2010/main" val="122139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39CA3-9546-09A1-9142-165EDD92F9D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CCAA9-2F6F-E94B-7104-73AF32A2CB1A}"/>
              </a:ext>
            </a:extLst>
          </p:cNvPr>
          <p:cNvSpPr>
            <a:spLocks noGrp="1"/>
          </p:cNvSpPr>
          <p:nvPr>
            <p:ph idx="1"/>
          </p:nvPr>
        </p:nvSpPr>
        <p:spPr/>
        <p:txBody>
          <a:bodyPr/>
          <a:lstStyle/>
          <a:p>
            <a:r>
              <a:rPr lang="en-US" dirty="0"/>
              <a:t>What role does communication play in storytelling?</a:t>
            </a:r>
          </a:p>
          <a:p>
            <a:r>
              <a:rPr lang="en-US" dirty="0"/>
              <a:t> Connect self-knowledge, perception, and storytelling.</a:t>
            </a:r>
          </a:p>
          <a:p>
            <a:r>
              <a:rPr lang="en-US" dirty="0"/>
              <a:t> What role do emotions play when developing a story and sharing with others?</a:t>
            </a:r>
          </a:p>
          <a:p>
            <a:r>
              <a:rPr lang="en-US" dirty="0"/>
              <a:t> Describe how you can use storytelling in a professional setting.</a:t>
            </a:r>
          </a:p>
          <a:p>
            <a:endParaRPr lang="en-US" dirty="0"/>
          </a:p>
        </p:txBody>
      </p:sp>
      <p:sp>
        <p:nvSpPr>
          <p:cNvPr id="2" name="Title 1">
            <a:extLst>
              <a:ext uri="{FF2B5EF4-FFF2-40B4-BE49-F238E27FC236}">
                <a16:creationId xmlns:a16="http://schemas.microsoft.com/office/drawing/2014/main" id="{3B386D1C-B5E1-8676-8A3D-40825AB584E8}"/>
              </a:ext>
            </a:extLst>
          </p:cNvPr>
          <p:cNvSpPr>
            <a:spLocks noGrp="1"/>
          </p:cNvSpPr>
          <p:nvPr>
            <p:ph type="title"/>
          </p:nvPr>
        </p:nvSpPr>
        <p:spPr/>
        <p:txBody>
          <a:bodyPr/>
          <a:lstStyle/>
          <a:p>
            <a:r>
              <a:rPr lang="en-US" b="1" dirty="0"/>
              <a:t>Reflection Questions</a:t>
            </a:r>
          </a:p>
        </p:txBody>
      </p:sp>
    </p:spTree>
    <p:extLst>
      <p:ext uri="{BB962C8B-B14F-4D97-AF65-F5344CB8AC3E}">
        <p14:creationId xmlns:p14="http://schemas.microsoft.com/office/powerpoint/2010/main" val="3609160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C2D48C-3CE9-5675-AD57-DC0E7A3A96C6}"/>
              </a:ext>
            </a:extLst>
          </p:cNvPr>
          <p:cNvSpPr>
            <a:spLocks noGrp="1"/>
          </p:cNvSpPr>
          <p:nvPr>
            <p:ph type="title"/>
          </p:nvPr>
        </p:nvSpPr>
        <p:spPr/>
        <p:txBody>
          <a:bodyPr/>
          <a:lstStyle/>
          <a:p>
            <a:r>
              <a:rPr lang="en-US" dirty="0"/>
              <a:t>How do you tell a great story?</a:t>
            </a:r>
          </a:p>
        </p:txBody>
      </p:sp>
      <p:pic>
        <p:nvPicPr>
          <p:cNvPr id="4" name="Content Placeholder 3">
            <a:extLst>
              <a:ext uri="{FF2B5EF4-FFF2-40B4-BE49-F238E27FC236}">
                <a16:creationId xmlns:a16="http://schemas.microsoft.com/office/drawing/2014/main" id="{1E7175F9-2AA5-6CF8-B83D-99E20B9ED7CC}"/>
              </a:ext>
            </a:extLst>
          </p:cNvPr>
          <p:cNvPicPr>
            <a:picLocks noGrp="1" noChangeAspect="1"/>
          </p:cNvPicPr>
          <p:nvPr>
            <p:ph idx="1"/>
          </p:nvPr>
        </p:nvPicPr>
        <p:blipFill rotWithShape="1">
          <a:blip r:embed="rId3">
            <a:alphaModFix/>
          </a:blip>
          <a:srcRect/>
          <a:stretch/>
        </p:blipFill>
        <p:spPr>
          <a:xfrm>
            <a:off x="1857552" y="1646238"/>
            <a:ext cx="8476896" cy="4768254"/>
          </a:xfrm>
          <a:prstGeom prst="rect">
            <a:avLst/>
          </a:prstGeom>
        </p:spPr>
      </p:pic>
    </p:spTree>
    <p:extLst>
      <p:ext uri="{BB962C8B-B14F-4D97-AF65-F5344CB8AC3E}">
        <p14:creationId xmlns:p14="http://schemas.microsoft.com/office/powerpoint/2010/main" val="513947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D4601C7-9305-E9AC-69E4-795075C3F261}"/>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a:prstGeom prst="rect">
            <a:avLst/>
          </a:prstGeom>
        </p:spPr>
      </p:pic>
      <p:sp>
        <p:nvSpPr>
          <p:cNvPr id="3" name="Title 2">
            <a:extLst>
              <a:ext uri="{FF2B5EF4-FFF2-40B4-BE49-F238E27FC236}">
                <a16:creationId xmlns:a16="http://schemas.microsoft.com/office/drawing/2014/main" id="{7B1AF568-F79A-E64C-2155-AAF4F01A18BE}"/>
              </a:ext>
            </a:extLst>
          </p:cNvPr>
          <p:cNvSpPr>
            <a:spLocks noGrp="1"/>
          </p:cNvSpPr>
          <p:nvPr>
            <p:ph type="title"/>
          </p:nvPr>
        </p:nvSpPr>
        <p:spPr/>
        <p:txBody>
          <a:bodyPr/>
          <a:lstStyle/>
          <a:p>
            <a:r>
              <a:rPr lang="en-US" dirty="0"/>
              <a:t>How to Tell a Great Story</a:t>
            </a:r>
          </a:p>
        </p:txBody>
      </p:sp>
      <p:sp>
        <p:nvSpPr>
          <p:cNvPr id="4" name="Content Placeholder 3">
            <a:extLst>
              <a:ext uri="{FF2B5EF4-FFF2-40B4-BE49-F238E27FC236}">
                <a16:creationId xmlns:a16="http://schemas.microsoft.com/office/drawing/2014/main" id="{CAE26125-D61C-641C-75EF-6692A5339C87}"/>
              </a:ext>
            </a:extLst>
          </p:cNvPr>
          <p:cNvSpPr>
            <a:spLocks noGrp="1"/>
          </p:cNvSpPr>
          <p:nvPr>
            <p:ph sz="half" idx="1"/>
          </p:nvPr>
        </p:nvSpPr>
        <p:spPr/>
        <p:txBody>
          <a:bodyPr/>
          <a:lstStyle/>
          <a:p>
            <a:r>
              <a:rPr lang="en-US" dirty="0"/>
              <a:t>Start with a message.</a:t>
            </a:r>
          </a:p>
          <a:p>
            <a:r>
              <a:rPr lang="en-US" dirty="0"/>
              <a:t>Use your own experiences. </a:t>
            </a:r>
          </a:p>
          <a:p>
            <a:r>
              <a:rPr lang="en-US" dirty="0"/>
              <a:t>Don’t make yourself the hero. </a:t>
            </a:r>
          </a:p>
          <a:p>
            <a:r>
              <a:rPr lang="en-US" dirty="0"/>
              <a:t>Highlight a struggle. </a:t>
            </a:r>
          </a:p>
          <a:p>
            <a:r>
              <a:rPr lang="en-US" dirty="0"/>
              <a:t>Keep it simple.</a:t>
            </a:r>
          </a:p>
          <a:p>
            <a:r>
              <a:rPr lang="en-US" dirty="0"/>
              <a:t>Practice makes perfect.</a:t>
            </a:r>
          </a:p>
        </p:txBody>
      </p:sp>
    </p:spTree>
    <p:extLst>
      <p:ext uri="{BB962C8B-B14F-4D97-AF65-F5344CB8AC3E}">
        <p14:creationId xmlns:p14="http://schemas.microsoft.com/office/powerpoint/2010/main" val="2833408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How Great Leaders Inspire Action | Simon Sinek | TED">
            <a:hlinkClick r:id="" action="ppaction://media"/>
            <a:extLst>
              <a:ext uri="{FF2B5EF4-FFF2-40B4-BE49-F238E27FC236}">
                <a16:creationId xmlns:a16="http://schemas.microsoft.com/office/drawing/2014/main" id="{2600BA8E-5AE8-BE83-F20C-28A20499672D}"/>
              </a:ext>
            </a:extLst>
          </p:cNvPr>
          <p:cNvPicPr>
            <a:picLocks noGrp="1" noRot="1" noChangeAspect="1"/>
          </p:cNvPicPr>
          <p:nvPr>
            <p:ph idx="1"/>
            <a:videoFile r:link="rId1"/>
          </p:nvPr>
        </p:nvPicPr>
        <p:blipFill>
          <a:blip r:embed="rId4"/>
          <a:stretch>
            <a:fillRect/>
          </a:stretch>
        </p:blipFill>
        <p:spPr>
          <a:xfrm>
            <a:off x="1933433" y="1525802"/>
            <a:ext cx="8325134" cy="4703701"/>
          </a:xfrm>
          <a:prstGeom prst="rect">
            <a:avLst/>
          </a:prstGeom>
        </p:spPr>
      </p:pic>
      <p:sp>
        <p:nvSpPr>
          <p:cNvPr id="3" name="Title 2">
            <a:extLst>
              <a:ext uri="{FF2B5EF4-FFF2-40B4-BE49-F238E27FC236}">
                <a16:creationId xmlns:a16="http://schemas.microsoft.com/office/drawing/2014/main" id="{89B7F3EC-7B2D-C4C6-12E1-BA984019D082}"/>
              </a:ext>
            </a:extLst>
          </p:cNvPr>
          <p:cNvSpPr>
            <a:spLocks noGrp="1"/>
          </p:cNvSpPr>
          <p:nvPr>
            <p:ph type="title"/>
          </p:nvPr>
        </p:nvSpPr>
        <p:spPr/>
        <p:txBody>
          <a:bodyPr/>
          <a:lstStyle/>
          <a:p>
            <a:r>
              <a:rPr lang="en-US" dirty="0"/>
              <a:t>How Successful People Sell Themselves</a:t>
            </a:r>
          </a:p>
        </p:txBody>
      </p:sp>
    </p:spTree>
    <p:extLst>
      <p:ext uri="{BB962C8B-B14F-4D97-AF65-F5344CB8AC3E}">
        <p14:creationId xmlns:p14="http://schemas.microsoft.com/office/powerpoint/2010/main" val="294832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F5D16D-20DF-3460-1A5A-0C5013EE634E}"/>
              </a:ext>
            </a:extLst>
          </p:cNvPr>
          <p:cNvSpPr>
            <a:spLocks noGrp="1"/>
          </p:cNvSpPr>
          <p:nvPr>
            <p:ph idx="1"/>
          </p:nvPr>
        </p:nvSpPr>
        <p:spPr/>
        <p:txBody>
          <a:bodyPr/>
          <a:lstStyle/>
          <a:p>
            <a:r>
              <a:rPr lang="en-US" dirty="0"/>
              <a:t>Describe the impact of storytelling.</a:t>
            </a:r>
          </a:p>
          <a:p>
            <a:r>
              <a:rPr lang="en-US" dirty="0"/>
              <a:t>Take a moment to self-reflect on your ability to sell yourself, as presented during this session. </a:t>
            </a:r>
          </a:p>
          <a:p>
            <a:pPr lvl="1"/>
            <a:r>
              <a:rPr lang="en-US" dirty="0"/>
              <a:t>How would you rate yourself? </a:t>
            </a:r>
          </a:p>
          <a:p>
            <a:pPr lvl="1"/>
            <a:r>
              <a:rPr lang="en-US" dirty="0"/>
              <a:t>In what ways, if any, can you improve? How?</a:t>
            </a:r>
          </a:p>
          <a:p>
            <a:endParaRPr lang="en-US" dirty="0"/>
          </a:p>
        </p:txBody>
      </p:sp>
      <p:sp>
        <p:nvSpPr>
          <p:cNvPr id="3" name="Title 2">
            <a:extLst>
              <a:ext uri="{FF2B5EF4-FFF2-40B4-BE49-F238E27FC236}">
                <a16:creationId xmlns:a16="http://schemas.microsoft.com/office/drawing/2014/main" id="{C065CC25-1DEE-31B9-CE8E-CA89B5FFE1FE}"/>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324047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Two-Minute Tales</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lstStyle/>
          <a:p>
            <a:pPr marL="457200" indent="-457200">
              <a:buFont typeface="+mj-lt"/>
              <a:buAutoNum type="arabicPeriod"/>
            </a:pPr>
            <a:r>
              <a:rPr lang="en-US" sz="2200" dirty="0"/>
              <a:t>Interview a friend, classmate or youth development practitioner about a meaningful experience.</a:t>
            </a:r>
          </a:p>
          <a:p>
            <a:pPr marL="804863"/>
            <a:r>
              <a:rPr lang="en-US" dirty="0"/>
              <a:t>Practice using active listening skills</a:t>
            </a:r>
          </a:p>
          <a:p>
            <a:pPr marL="804863"/>
            <a:r>
              <a:rPr lang="en-US" dirty="0"/>
              <a:t>Ask open-ended questions</a:t>
            </a:r>
          </a:p>
          <a:p>
            <a:pPr marL="457200" indent="-457200">
              <a:buFont typeface="+mj-lt"/>
              <a:buAutoNum type="arabicPeriod" startAt="2"/>
            </a:pPr>
            <a:r>
              <a:rPr lang="en-US" sz="2200" dirty="0"/>
              <a:t>Transform that person’s story into a 2-minute digital or visual format.</a:t>
            </a:r>
          </a:p>
          <a:p>
            <a:pPr lvl="1">
              <a:buFont typeface="Arial" panose="020B0604020202020204" pitchFamily="34" charset="0"/>
              <a:buChar char="•"/>
            </a:pPr>
            <a:r>
              <a:rPr lang="en-US" sz="2000" dirty="0"/>
              <a:t>Make a short video or create an image on Canva</a:t>
            </a:r>
          </a:p>
          <a:p>
            <a:pPr marL="457200" indent="-457200">
              <a:buFont typeface="+mj-lt"/>
              <a:buAutoNum type="arabicPeriod" startAt="2"/>
            </a:pPr>
            <a:r>
              <a:rPr lang="en-US" sz="2200" dirty="0"/>
              <a:t>Share your creation with the person. How well can you capture the essence of the story? </a:t>
            </a:r>
          </a:p>
          <a:p>
            <a:pPr marL="457200" indent="-457200">
              <a:buFont typeface="+mj-lt"/>
              <a:buAutoNum type="arabicPeriod" startAt="2"/>
            </a:pPr>
            <a:endParaRPr lang="en-US" sz="2200" dirty="0"/>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92E259E1-6B08-FEE8-90ED-9AE1B460CDA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EB4A301-15CC-C634-5DBF-A3425F7659C1}"/>
              </a:ext>
            </a:extLst>
          </p:cNvPr>
          <p:cNvGrpSpPr/>
          <p:nvPr/>
        </p:nvGrpSpPr>
        <p:grpSpPr>
          <a:xfrm>
            <a:off x="6172200" y="3185157"/>
            <a:ext cx="4645152" cy="704088"/>
            <a:chOff x="4985468" y="1236703"/>
            <a:chExt cx="3481220" cy="530775"/>
          </a:xfrm>
        </p:grpSpPr>
        <p:sp>
          <p:nvSpPr>
            <p:cNvPr id="14" name="Freeform: Shape 13">
              <a:extLst>
                <a:ext uri="{FF2B5EF4-FFF2-40B4-BE49-F238E27FC236}">
                  <a16:creationId xmlns:a16="http://schemas.microsoft.com/office/drawing/2014/main" id="{4D76DA2F-4182-F55B-3563-BC1C35C354D2}"/>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0" bIns="57151" numCol="1" spcCol="1270" anchor="ctr" anchorCtr="0">
              <a:noAutofit/>
            </a:bodyPr>
            <a:lstStyle/>
            <a:p>
              <a:pPr marL="0" lvl="0" indent="0" algn="ctr" defTabSz="666750">
                <a:lnSpc>
                  <a:spcPct val="90000"/>
                </a:lnSpc>
                <a:spcBef>
                  <a:spcPct val="0"/>
                </a:spcBef>
                <a:spcAft>
                  <a:spcPct val="35000"/>
                </a:spcAft>
                <a:buNone/>
              </a:pPr>
              <a:r>
                <a:rPr lang="en-US" sz="2000" kern="1200" dirty="0"/>
                <a:t>Positive Youth Development Principles &amp; Relationships</a:t>
              </a:r>
            </a:p>
          </p:txBody>
        </p:sp>
        <p:sp>
          <p:nvSpPr>
            <p:cNvPr id="23" name="Oval 22">
              <a:extLst>
                <a:ext uri="{FF2B5EF4-FFF2-40B4-BE49-F238E27FC236}">
                  <a16:creationId xmlns:a16="http://schemas.microsoft.com/office/drawing/2014/main" id="{D35B676D-211C-5DDF-55FA-8D49644589BB}"/>
                </a:ext>
              </a:extLst>
            </p:cNvPr>
            <p:cNvSpPr/>
            <p:nvPr/>
          </p:nvSpPr>
          <p:spPr>
            <a:xfrm>
              <a:off x="4985468" y="1236704"/>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pic>
        <p:nvPicPr>
          <p:cNvPr id="15" name="Graphic 14" descr="Dance with solid fill">
            <a:extLst>
              <a:ext uri="{FF2B5EF4-FFF2-40B4-BE49-F238E27FC236}">
                <a16:creationId xmlns:a16="http://schemas.microsoft.com/office/drawing/2014/main" id="{7E3686DD-B9A4-2739-2FBE-1E85C62AE8C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6282292" y="3294605"/>
            <a:ext cx="487680" cy="487680"/>
          </a:xfrm>
          <a:prstGeom prst="rect">
            <a:avLst/>
          </a:prstGeom>
        </p:spPr>
      </p:pic>
      <p:grpSp>
        <p:nvGrpSpPr>
          <p:cNvPr id="7" name="Group 6">
            <a:extLst>
              <a:ext uri="{FF2B5EF4-FFF2-40B4-BE49-F238E27FC236}">
                <a16:creationId xmlns:a16="http://schemas.microsoft.com/office/drawing/2014/main" id="{86F49BC2-B78A-0682-BD92-776ECEE2862F}"/>
              </a:ext>
            </a:extLst>
          </p:cNvPr>
          <p:cNvGrpSpPr/>
          <p:nvPr/>
        </p:nvGrpSpPr>
        <p:grpSpPr>
          <a:xfrm>
            <a:off x="949797" y="3185157"/>
            <a:ext cx="4645152" cy="704088"/>
            <a:chOff x="4985468" y="3993558"/>
            <a:chExt cx="3481221" cy="530774"/>
          </a:xfrm>
        </p:grpSpPr>
        <p:sp>
          <p:nvSpPr>
            <p:cNvPr id="8" name="Freeform: Shape 7">
              <a:extLst>
                <a:ext uri="{FF2B5EF4-FFF2-40B4-BE49-F238E27FC236}">
                  <a16:creationId xmlns:a16="http://schemas.microsoft.com/office/drawing/2014/main" id="{1D339152-6D6B-63C4-96DD-6AE90F5498D4}"/>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1" bIns="57150" numCol="1" spcCol="1270" anchor="ctr" anchorCtr="0">
              <a:noAutofit/>
            </a:bodyPr>
            <a:lstStyle/>
            <a:p>
              <a:pPr marL="0" lvl="0" indent="0" algn="ctr" defTabSz="666750">
                <a:lnSpc>
                  <a:spcPct val="90000"/>
                </a:lnSpc>
                <a:spcBef>
                  <a:spcPct val="0"/>
                </a:spcBef>
                <a:spcAft>
                  <a:spcPct val="35000"/>
                </a:spcAft>
                <a:buNone/>
              </a:pPr>
              <a:r>
                <a:rPr lang="en-US" sz="2000" kern="1200" dirty="0"/>
                <a:t>Child/Youth Growth and Development</a:t>
              </a:r>
            </a:p>
          </p:txBody>
        </p:sp>
        <p:sp>
          <p:nvSpPr>
            <p:cNvPr id="9" name="Oval 8">
              <a:extLst>
                <a:ext uri="{FF2B5EF4-FFF2-40B4-BE49-F238E27FC236}">
                  <a16:creationId xmlns:a16="http://schemas.microsoft.com/office/drawing/2014/main" id="{4E598DF9-A74C-152A-309C-FDCA98D90FD2}"/>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4.2 Competency Connection</a:t>
            </a:r>
          </a:p>
        </p:txBody>
      </p:sp>
      <p:grpSp>
        <p:nvGrpSpPr>
          <p:cNvPr id="3" name="Group 2">
            <a:extLst>
              <a:ext uri="{FF2B5EF4-FFF2-40B4-BE49-F238E27FC236}">
                <a16:creationId xmlns:a16="http://schemas.microsoft.com/office/drawing/2014/main" id="{344E3E9F-B0A3-6C93-4A0F-ED8FB1EFB7E7}"/>
              </a:ext>
            </a:extLst>
          </p:cNvPr>
          <p:cNvGrpSpPr/>
          <p:nvPr/>
        </p:nvGrpSpPr>
        <p:grpSpPr>
          <a:xfrm>
            <a:off x="949797" y="4599432"/>
            <a:ext cx="4645152" cy="704088"/>
            <a:chOff x="4985468" y="3993558"/>
            <a:chExt cx="3481221" cy="530774"/>
          </a:xfrm>
        </p:grpSpPr>
        <p:sp>
          <p:nvSpPr>
            <p:cNvPr id="4" name="Freeform: Shape 3">
              <a:extLst>
                <a:ext uri="{FF2B5EF4-FFF2-40B4-BE49-F238E27FC236}">
                  <a16:creationId xmlns:a16="http://schemas.microsoft.com/office/drawing/2014/main" id="{5C7C9B23-B993-3AE9-5432-5E99A028AD90}"/>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1" bIns="57150" numCol="1" spcCol="1270" anchor="ctr" anchorCtr="0">
              <a:noAutofit/>
            </a:bodyPr>
            <a:lstStyle/>
            <a:p>
              <a:pPr marL="0" lvl="0" indent="0" algn="ctr" defTabSz="666750">
                <a:lnSpc>
                  <a:spcPct val="90000"/>
                </a:lnSpc>
                <a:spcBef>
                  <a:spcPct val="0"/>
                </a:spcBef>
                <a:spcAft>
                  <a:spcPct val="35000"/>
                </a:spcAft>
                <a:buNone/>
              </a:pPr>
              <a:r>
                <a:rPr lang="en-US" sz="2000" kern="1200" dirty="0"/>
                <a:t>Youth Engagement, Voice, and Choice</a:t>
              </a:r>
            </a:p>
          </p:txBody>
        </p:sp>
        <p:sp>
          <p:nvSpPr>
            <p:cNvPr id="5" name="Oval 4">
              <a:extLst>
                <a:ext uri="{FF2B5EF4-FFF2-40B4-BE49-F238E27FC236}">
                  <a16:creationId xmlns:a16="http://schemas.microsoft.com/office/drawing/2014/main" id="{52531515-31A5-A017-694E-EAFD7D48DDDE}"/>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pic>
        <p:nvPicPr>
          <p:cNvPr id="16" name="Graphic 15" descr="Plant with solid fill">
            <a:extLst>
              <a:ext uri="{FF2B5EF4-FFF2-40B4-BE49-F238E27FC236}">
                <a16:creationId xmlns:a16="http://schemas.microsoft.com/office/drawing/2014/main" id="{86AF8598-2E0A-6C23-2E9D-B1C42092A0B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60074" y="3293360"/>
            <a:ext cx="487680" cy="487680"/>
          </a:xfrm>
          <a:prstGeom prst="rect">
            <a:avLst/>
          </a:prstGeom>
        </p:spPr>
      </p:pic>
      <p:pic>
        <p:nvPicPr>
          <p:cNvPr id="17" name="Graphic 16" descr="Megaphone with solid fill">
            <a:extLst>
              <a:ext uri="{FF2B5EF4-FFF2-40B4-BE49-F238E27FC236}">
                <a16:creationId xmlns:a16="http://schemas.microsoft.com/office/drawing/2014/main" id="{E605D66C-6162-C850-C2B9-E20A9C24AB8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60074" y="4707636"/>
            <a:ext cx="487680" cy="487680"/>
          </a:xfrm>
          <a:prstGeom prst="rect">
            <a:avLst/>
          </a:prstGeom>
        </p:spPr>
      </p:pic>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01B90-F44E-E1CD-C55F-A5511CD8EA63}"/>
              </a:ext>
            </a:extLst>
          </p:cNvPr>
          <p:cNvSpPr>
            <a:spLocks noGrp="1"/>
          </p:cNvSpPr>
          <p:nvPr>
            <p:ph type="title"/>
          </p:nvPr>
        </p:nvSpPr>
        <p:spPr/>
        <p:txBody>
          <a:bodyPr/>
          <a:lstStyle/>
          <a:p>
            <a:r>
              <a:rPr lang="en-US" dirty="0"/>
              <a:t>Interpersonal Communication</a:t>
            </a:r>
          </a:p>
        </p:txBody>
      </p:sp>
      <p:sp>
        <p:nvSpPr>
          <p:cNvPr id="4" name="Text Placeholder 3">
            <a:extLst>
              <a:ext uri="{FF2B5EF4-FFF2-40B4-BE49-F238E27FC236}">
                <a16:creationId xmlns:a16="http://schemas.microsoft.com/office/drawing/2014/main" id="{AB4FC187-1197-EB57-5686-71B0AE8E81F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81654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66D669-9659-AA26-F707-ECD8D40FCD19}"/>
              </a:ext>
            </a:extLst>
          </p:cNvPr>
          <p:cNvSpPr>
            <a:spLocks noGrp="1"/>
          </p:cNvSpPr>
          <p:nvPr>
            <p:ph type="title"/>
          </p:nvPr>
        </p:nvSpPr>
        <p:spPr/>
        <p:txBody>
          <a:bodyPr>
            <a:normAutofit fontScale="90000"/>
          </a:bodyPr>
          <a:lstStyle/>
          <a:p>
            <a:r>
              <a:rPr lang="en-US" dirty="0"/>
              <a:t>Interpersonal Communication Skills</a:t>
            </a:r>
          </a:p>
        </p:txBody>
      </p:sp>
      <p:sp>
        <p:nvSpPr>
          <p:cNvPr id="4" name="Content Placeholder 3">
            <a:extLst>
              <a:ext uri="{FF2B5EF4-FFF2-40B4-BE49-F238E27FC236}">
                <a16:creationId xmlns:a16="http://schemas.microsoft.com/office/drawing/2014/main" id="{D2A4F3A5-5DA9-F91C-D24C-772A0F6C46EF}"/>
              </a:ext>
            </a:extLst>
          </p:cNvPr>
          <p:cNvSpPr>
            <a:spLocks noGrp="1"/>
          </p:cNvSpPr>
          <p:nvPr>
            <p:ph sz="half" idx="1"/>
          </p:nvPr>
        </p:nvSpPr>
        <p:spPr/>
        <p:txBody>
          <a:bodyPr anchor="ctr"/>
          <a:lstStyle/>
          <a:p>
            <a:pPr marL="0" indent="0">
              <a:buNone/>
            </a:pPr>
            <a:r>
              <a:rPr lang="en-US" sz="2000" i="1" dirty="0"/>
              <a:t>The word ‘listen’ contains the same letters as the word ‘silent.’ </a:t>
            </a:r>
          </a:p>
          <a:p>
            <a:pPr marL="0" indent="0">
              <a:buNone/>
            </a:pPr>
            <a:r>
              <a:rPr lang="en-US" sz="1400" dirty="0"/>
              <a:t>			- Alfred Brendel</a:t>
            </a:r>
          </a:p>
        </p:txBody>
      </p:sp>
      <p:pic>
        <p:nvPicPr>
          <p:cNvPr id="5" name="Picture Placeholder 4" descr="Wooden letters in a blue background">
            <a:extLst>
              <a:ext uri="{FF2B5EF4-FFF2-40B4-BE49-F238E27FC236}">
                <a16:creationId xmlns:a16="http://schemas.microsoft.com/office/drawing/2014/main" id="{6920736D-5563-40E2-C2CE-CA9726A8732B}"/>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p:blipFill>
        <p:spPr>
          <a:xfrm>
            <a:off x="6337300" y="0"/>
            <a:ext cx="5854700" cy="6858000"/>
          </a:xfrm>
          <a:prstGeom prst="rect">
            <a:avLst/>
          </a:prstGeom>
          <a:noFill/>
        </p:spPr>
      </p:pic>
    </p:spTree>
    <p:extLst>
      <p:ext uri="{BB962C8B-B14F-4D97-AF65-F5344CB8AC3E}">
        <p14:creationId xmlns:p14="http://schemas.microsoft.com/office/powerpoint/2010/main" val="664057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686F98-94E3-3132-7534-F983633B4FD4}"/>
              </a:ext>
            </a:extLst>
          </p:cNvPr>
          <p:cNvSpPr>
            <a:spLocks noGrp="1"/>
          </p:cNvSpPr>
          <p:nvPr>
            <p:ph type="body" idx="1"/>
          </p:nvPr>
        </p:nvSpPr>
        <p:spPr/>
        <p:txBody>
          <a:bodyPr/>
          <a:lstStyle/>
          <a:p>
            <a:pPr algn="ctr"/>
            <a:r>
              <a:rPr lang="en-US" dirty="0"/>
              <a:t>Interpersonal</a:t>
            </a:r>
          </a:p>
        </p:txBody>
      </p:sp>
      <p:sp>
        <p:nvSpPr>
          <p:cNvPr id="3" name="Content Placeholder 2">
            <a:extLst>
              <a:ext uri="{FF2B5EF4-FFF2-40B4-BE49-F238E27FC236}">
                <a16:creationId xmlns:a16="http://schemas.microsoft.com/office/drawing/2014/main" id="{B0941418-438D-72E1-DE41-7B1D0C0BC29A}"/>
              </a:ext>
            </a:extLst>
          </p:cNvPr>
          <p:cNvSpPr>
            <a:spLocks noGrp="1"/>
          </p:cNvSpPr>
          <p:nvPr>
            <p:ph sz="half" idx="2"/>
          </p:nvPr>
        </p:nvSpPr>
        <p:spPr/>
        <p:txBody>
          <a:bodyPr anchor="ctr"/>
          <a:lstStyle/>
          <a:p>
            <a:pPr marL="0" indent="0" algn="ctr">
              <a:buNone/>
            </a:pPr>
            <a:r>
              <a:rPr lang="en-US" dirty="0"/>
              <a:t>relating to relationships or communication between people</a:t>
            </a:r>
          </a:p>
          <a:p>
            <a:pPr marL="0" indent="0">
              <a:buNone/>
            </a:pPr>
            <a:endParaRPr lang="en-US" dirty="0"/>
          </a:p>
        </p:txBody>
      </p:sp>
      <p:sp>
        <p:nvSpPr>
          <p:cNvPr id="4" name="Text Placeholder 3">
            <a:extLst>
              <a:ext uri="{FF2B5EF4-FFF2-40B4-BE49-F238E27FC236}">
                <a16:creationId xmlns:a16="http://schemas.microsoft.com/office/drawing/2014/main" id="{5050F80E-0CCE-4BEF-43EE-7EFAECBDED5F}"/>
              </a:ext>
            </a:extLst>
          </p:cNvPr>
          <p:cNvSpPr>
            <a:spLocks noGrp="1"/>
          </p:cNvSpPr>
          <p:nvPr>
            <p:ph type="body" sz="quarter" idx="3"/>
          </p:nvPr>
        </p:nvSpPr>
        <p:spPr/>
        <p:txBody>
          <a:bodyPr/>
          <a:lstStyle/>
          <a:p>
            <a:pPr algn="ctr"/>
            <a:r>
              <a:rPr lang="en-US" dirty="0"/>
              <a:t>Communication</a:t>
            </a:r>
          </a:p>
        </p:txBody>
      </p:sp>
      <p:sp>
        <p:nvSpPr>
          <p:cNvPr id="5" name="Content Placeholder 4">
            <a:extLst>
              <a:ext uri="{FF2B5EF4-FFF2-40B4-BE49-F238E27FC236}">
                <a16:creationId xmlns:a16="http://schemas.microsoft.com/office/drawing/2014/main" id="{D7EDC0F0-ABBE-9491-E7A4-67BED72BC0FF}"/>
              </a:ext>
            </a:extLst>
          </p:cNvPr>
          <p:cNvSpPr>
            <a:spLocks noGrp="1"/>
          </p:cNvSpPr>
          <p:nvPr>
            <p:ph sz="quarter" idx="4"/>
          </p:nvPr>
        </p:nvSpPr>
        <p:spPr/>
        <p:txBody>
          <a:bodyPr anchor="ctr"/>
          <a:lstStyle/>
          <a:p>
            <a:pPr marL="0" indent="0" algn="ctr">
              <a:buNone/>
            </a:pPr>
            <a:r>
              <a:rPr lang="en-US" dirty="0"/>
              <a:t>exchanging or sending of information</a:t>
            </a:r>
          </a:p>
          <a:p>
            <a:pPr marL="0" indent="0">
              <a:buNone/>
            </a:pPr>
            <a:endParaRPr lang="en-US" dirty="0"/>
          </a:p>
        </p:txBody>
      </p:sp>
      <p:sp>
        <p:nvSpPr>
          <p:cNvPr id="6" name="Title 5">
            <a:extLst>
              <a:ext uri="{FF2B5EF4-FFF2-40B4-BE49-F238E27FC236}">
                <a16:creationId xmlns:a16="http://schemas.microsoft.com/office/drawing/2014/main" id="{477BE396-6BA5-8C7F-FE47-4DED0A813B3A}"/>
              </a:ext>
            </a:extLst>
          </p:cNvPr>
          <p:cNvSpPr>
            <a:spLocks noGrp="1"/>
          </p:cNvSpPr>
          <p:nvPr>
            <p:ph type="title"/>
          </p:nvPr>
        </p:nvSpPr>
        <p:spPr/>
        <p:txBody>
          <a:bodyPr/>
          <a:lstStyle/>
          <a:p>
            <a:r>
              <a:rPr lang="en-US" dirty="0"/>
              <a:t>Breaking It Down By Definition</a:t>
            </a:r>
          </a:p>
        </p:txBody>
      </p:sp>
    </p:spTree>
    <p:extLst>
      <p:ext uri="{BB962C8B-B14F-4D97-AF65-F5344CB8AC3E}">
        <p14:creationId xmlns:p14="http://schemas.microsoft.com/office/powerpoint/2010/main" val="184396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F286BC-3227-E1D4-DC68-415464CA245D}"/>
              </a:ext>
            </a:extLst>
          </p:cNvPr>
          <p:cNvSpPr>
            <a:spLocks noGrp="1"/>
          </p:cNvSpPr>
          <p:nvPr>
            <p:ph type="title"/>
          </p:nvPr>
        </p:nvSpPr>
        <p:spPr/>
        <p:txBody>
          <a:bodyPr/>
          <a:lstStyle/>
          <a:p>
            <a:r>
              <a:rPr lang="en-US" dirty="0"/>
              <a:t>Interpersonal Communication</a:t>
            </a:r>
          </a:p>
        </p:txBody>
      </p:sp>
      <p:sp>
        <p:nvSpPr>
          <p:cNvPr id="4" name="Content Placeholder 3">
            <a:extLst>
              <a:ext uri="{FF2B5EF4-FFF2-40B4-BE49-F238E27FC236}">
                <a16:creationId xmlns:a16="http://schemas.microsoft.com/office/drawing/2014/main" id="{0F8BC6E7-ACC9-F66B-85F5-A40472EB885C}"/>
              </a:ext>
            </a:extLst>
          </p:cNvPr>
          <p:cNvSpPr>
            <a:spLocks noGrp="1"/>
          </p:cNvSpPr>
          <p:nvPr>
            <p:ph sz="half" idx="1"/>
          </p:nvPr>
        </p:nvSpPr>
        <p:spPr/>
        <p:txBody>
          <a:bodyPr>
            <a:normAutofit lnSpcReduction="10000"/>
          </a:bodyPr>
          <a:lstStyle/>
          <a:p>
            <a:r>
              <a:rPr lang="en-US" dirty="0"/>
              <a:t>Verbal &amp; non-verbal communication </a:t>
            </a:r>
          </a:p>
          <a:p>
            <a:r>
              <a:rPr lang="en-US" dirty="0"/>
              <a:t>Active listening</a:t>
            </a:r>
          </a:p>
          <a:p>
            <a:r>
              <a:rPr lang="en-US" dirty="0"/>
              <a:t>Ability to express feelings &amp; give feedback</a:t>
            </a:r>
          </a:p>
          <a:p>
            <a:r>
              <a:rPr lang="en-US" dirty="0"/>
              <a:t>Negotiation skills</a:t>
            </a:r>
          </a:p>
          <a:p>
            <a:r>
              <a:rPr lang="en-US" dirty="0"/>
              <a:t>Assertiveness skills </a:t>
            </a:r>
          </a:p>
          <a:p>
            <a:r>
              <a:rPr lang="en-US" dirty="0"/>
              <a:t>Ability to manage conflict</a:t>
            </a:r>
          </a:p>
          <a:p>
            <a:r>
              <a:rPr lang="en-US" dirty="0"/>
              <a:t>Empathy</a:t>
            </a:r>
          </a:p>
          <a:p>
            <a:r>
              <a:rPr lang="en-US" dirty="0"/>
              <a:t>Teamwork</a:t>
            </a:r>
          </a:p>
          <a:p>
            <a:r>
              <a:rPr lang="en-US" dirty="0"/>
              <a:t>Ability to express respect for those around us</a:t>
            </a:r>
          </a:p>
        </p:txBody>
      </p:sp>
      <p:pic>
        <p:nvPicPr>
          <p:cNvPr id="5" name="Picture Placeholder 4">
            <a:extLst>
              <a:ext uri="{FF2B5EF4-FFF2-40B4-BE49-F238E27FC236}">
                <a16:creationId xmlns:a16="http://schemas.microsoft.com/office/drawing/2014/main" id="{5209AF4C-E4A7-FDF2-F87B-84AC85F345E6}"/>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t="3099" b="3099"/>
          <a:stretch/>
        </p:blipFill>
        <p:spPr>
          <a:xfrm>
            <a:off x="6464300" y="1736725"/>
            <a:ext cx="5181600" cy="4389438"/>
          </a:xfrm>
          <a:prstGeom prst="rect">
            <a:avLst/>
          </a:prstGeom>
          <a:ln w="38100" cap="sq">
            <a:no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076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5C884-19EA-F3FE-0993-C271723B1C5C}"/>
              </a:ext>
            </a:extLst>
          </p:cNvPr>
          <p:cNvSpPr>
            <a:spLocks noGrp="1"/>
          </p:cNvSpPr>
          <p:nvPr>
            <p:ph type="title"/>
          </p:nvPr>
        </p:nvSpPr>
        <p:spPr/>
        <p:txBody>
          <a:bodyPr/>
          <a:lstStyle/>
          <a:p>
            <a:r>
              <a:rPr lang="en-US" dirty="0"/>
              <a:t>Effective Listening Habits</a:t>
            </a:r>
          </a:p>
        </p:txBody>
      </p:sp>
      <p:sp>
        <p:nvSpPr>
          <p:cNvPr id="4" name="Content Placeholder 3">
            <a:extLst>
              <a:ext uri="{FF2B5EF4-FFF2-40B4-BE49-F238E27FC236}">
                <a16:creationId xmlns:a16="http://schemas.microsoft.com/office/drawing/2014/main" id="{1E12D4FF-FE8A-479E-92E7-AB430E78E74B}"/>
              </a:ext>
            </a:extLst>
          </p:cNvPr>
          <p:cNvSpPr>
            <a:spLocks noGrp="1"/>
          </p:cNvSpPr>
          <p:nvPr>
            <p:ph sz="half" idx="2"/>
          </p:nvPr>
        </p:nvSpPr>
        <p:spPr/>
        <p:txBody>
          <a:bodyPr/>
          <a:lstStyle/>
          <a:p>
            <a:r>
              <a:rPr lang="en-US" dirty="0"/>
              <a:t>A recent study conducted at George Washington University showed that listening can influence up to </a:t>
            </a:r>
            <a:r>
              <a:rPr lang="en-US" b="1" dirty="0"/>
              <a:t>___ % </a:t>
            </a:r>
            <a:r>
              <a:rPr lang="en-US" dirty="0"/>
              <a:t>of a leader’s job performance. </a:t>
            </a:r>
          </a:p>
          <a:p>
            <a:r>
              <a:rPr lang="en-US" b="1" dirty="0"/>
              <a:t>True or False</a:t>
            </a:r>
            <a:r>
              <a:rPr lang="en-US" dirty="0"/>
              <a:t>: Most people believe their listening skills are where they need to be, when in fact they aren’t. </a:t>
            </a:r>
          </a:p>
          <a:p>
            <a:r>
              <a:rPr lang="en-US" b="1" dirty="0"/>
              <a:t>True or False</a:t>
            </a:r>
            <a:r>
              <a:rPr lang="en-US" dirty="0"/>
              <a:t>: Effective listening is something that can be learned and mastered.</a:t>
            </a:r>
          </a:p>
        </p:txBody>
      </p:sp>
      <p:pic>
        <p:nvPicPr>
          <p:cNvPr id="5" name="Content Placeholder 4">
            <a:extLst>
              <a:ext uri="{FF2B5EF4-FFF2-40B4-BE49-F238E27FC236}">
                <a16:creationId xmlns:a16="http://schemas.microsoft.com/office/drawing/2014/main" id="{B7C34B97-2C3C-EE80-0C23-EAB07F1E7ADB}"/>
              </a:ext>
            </a:extLst>
          </p:cNvPr>
          <p:cNvPicPr>
            <a:picLocks noGrp="1" noChangeAspect="1"/>
          </p:cNvPicPr>
          <p:nvPr>
            <p:ph sz="half" idx="1"/>
          </p:nvPr>
        </p:nvPicPr>
        <p:blipFill>
          <a:blip r:embed="rId3"/>
          <a:stretch>
            <a:fillRect/>
          </a:stretch>
        </p:blipFill>
        <p:spPr>
          <a:xfrm>
            <a:off x="838200" y="2129497"/>
            <a:ext cx="5181600" cy="3603894"/>
          </a:xfrm>
          <a:prstGeom prst="rect">
            <a:avLst/>
          </a:prstGeom>
          <a:noFill/>
        </p:spPr>
      </p:pic>
    </p:spTree>
    <p:extLst>
      <p:ext uri="{BB962C8B-B14F-4D97-AF65-F5344CB8AC3E}">
        <p14:creationId xmlns:p14="http://schemas.microsoft.com/office/powerpoint/2010/main" val="1612052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02F1A-3F2C-D31C-A48E-D96BF8CE1DAB}"/>
              </a:ext>
            </a:extLst>
          </p:cNvPr>
          <p:cNvSpPr>
            <a:spLocks noGrp="1"/>
          </p:cNvSpPr>
          <p:nvPr>
            <p:ph type="title"/>
          </p:nvPr>
        </p:nvSpPr>
        <p:spPr/>
        <p:txBody>
          <a:bodyPr>
            <a:normAutofit/>
          </a:bodyPr>
          <a:lstStyle/>
          <a:p>
            <a:r>
              <a:rPr lang="en-US" dirty="0"/>
              <a:t>7 Effective Habits </a:t>
            </a:r>
            <a:r>
              <a:rPr lang="en-US" b="0" dirty="0"/>
              <a:t>that will make you a better listener</a:t>
            </a:r>
          </a:p>
        </p:txBody>
      </p:sp>
      <p:sp>
        <p:nvSpPr>
          <p:cNvPr id="3" name="Content Placeholder 2">
            <a:extLst>
              <a:ext uri="{FF2B5EF4-FFF2-40B4-BE49-F238E27FC236}">
                <a16:creationId xmlns:a16="http://schemas.microsoft.com/office/drawing/2014/main" id="{2095FA64-5663-387C-3569-591B037B295B}"/>
              </a:ext>
            </a:extLst>
          </p:cNvPr>
          <p:cNvSpPr>
            <a:spLocks noGrp="1"/>
          </p:cNvSpPr>
          <p:nvPr>
            <p:ph sz="half" idx="1"/>
          </p:nvPr>
        </p:nvSpPr>
        <p:spPr/>
        <p:txBody>
          <a:bodyPr>
            <a:normAutofit/>
          </a:bodyPr>
          <a:lstStyle/>
          <a:p>
            <a:pPr marL="457200" indent="-457200">
              <a:buFont typeface="+mj-lt"/>
              <a:buAutoNum type="arabicPeriod"/>
            </a:pPr>
            <a:r>
              <a:rPr lang="en-US" b="1" dirty="0"/>
              <a:t>FOCUS</a:t>
            </a:r>
          </a:p>
          <a:p>
            <a:pPr lvl="1"/>
            <a:r>
              <a:rPr lang="en-US" dirty="0"/>
              <a:t>Most people focus so much on what they are going to say next that they fail to hear what’s actually being said; words come through, but the meaning is lost. </a:t>
            </a:r>
          </a:p>
          <a:p>
            <a:pPr lvl="1"/>
            <a:r>
              <a:rPr lang="en-US" dirty="0"/>
              <a:t>Control your thoughts. </a:t>
            </a:r>
          </a:p>
          <a:p>
            <a:pPr marL="457200" indent="-457200">
              <a:buFont typeface="+mj-lt"/>
              <a:buAutoNum type="arabicPeriod"/>
            </a:pPr>
            <a:r>
              <a:rPr lang="en-US" b="1" dirty="0"/>
              <a:t>PUT AWAY YOUR PHONE</a:t>
            </a:r>
          </a:p>
          <a:p>
            <a:pPr lvl="1"/>
            <a:r>
              <a:rPr lang="en-US" dirty="0"/>
              <a:t>When you commit to a conversation, invest all of your energy into it, not your phone or other devices. </a:t>
            </a:r>
          </a:p>
          <a:p>
            <a:pPr marL="457200" indent="-457200">
              <a:buFont typeface="+mj-lt"/>
              <a:buAutoNum type="arabicPeriod"/>
            </a:pPr>
            <a:endParaRPr lang="en-US" dirty="0"/>
          </a:p>
        </p:txBody>
      </p:sp>
      <p:sp>
        <p:nvSpPr>
          <p:cNvPr id="4" name="Content Placeholder 3">
            <a:extLst>
              <a:ext uri="{FF2B5EF4-FFF2-40B4-BE49-F238E27FC236}">
                <a16:creationId xmlns:a16="http://schemas.microsoft.com/office/drawing/2014/main" id="{4E9301B1-C6F3-7012-AF11-70412ED63792}"/>
              </a:ext>
            </a:extLst>
          </p:cNvPr>
          <p:cNvSpPr>
            <a:spLocks noGrp="1"/>
          </p:cNvSpPr>
          <p:nvPr>
            <p:ph sz="half" idx="2"/>
          </p:nvPr>
        </p:nvSpPr>
        <p:spPr/>
        <p:txBody>
          <a:bodyPr>
            <a:normAutofit/>
          </a:bodyPr>
          <a:lstStyle/>
          <a:p>
            <a:pPr marL="457200" indent="-457200">
              <a:buFont typeface="+mj-lt"/>
              <a:buAutoNum type="arabicPeriod" startAt="3"/>
            </a:pPr>
            <a:r>
              <a:rPr lang="en-US" b="1" dirty="0"/>
              <a:t>ASK GOOD QUESTIONS</a:t>
            </a:r>
          </a:p>
          <a:p>
            <a:pPr lvl="1"/>
            <a:r>
              <a:rPr lang="en-US" dirty="0"/>
              <a:t>Asking questions or for clarifications not only shows you are listening, but care about what the person is saying. </a:t>
            </a:r>
          </a:p>
          <a:p>
            <a:pPr lvl="1"/>
            <a:r>
              <a:rPr lang="en-US" dirty="0"/>
              <a:t>Whenever possible, ask probing questions like “What I hear you saying is….” or “Why do you think that happened?”</a:t>
            </a:r>
          </a:p>
          <a:p>
            <a:endParaRPr lang="en-US" dirty="0"/>
          </a:p>
        </p:txBody>
      </p:sp>
    </p:spTree>
    <p:extLst>
      <p:ext uri="{BB962C8B-B14F-4D97-AF65-F5344CB8AC3E}">
        <p14:creationId xmlns:p14="http://schemas.microsoft.com/office/powerpoint/2010/main" val="2647288474"/>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6581</TotalTime>
  <Words>1697</Words>
  <Application>Microsoft Office PowerPoint</Application>
  <PresentationFormat>Widescreen</PresentationFormat>
  <Paragraphs>161</Paragraphs>
  <Slides>25</Slides>
  <Notes>11</Notes>
  <HiddenSlides>0</HiddenSlides>
  <MMClips>2</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Arial</vt:lpstr>
      <vt:lpstr>Calibri</vt:lpstr>
      <vt:lpstr>Noto Sans</vt:lpstr>
      <vt:lpstr>System Font Regular</vt:lpstr>
      <vt:lpstr>Wingdings</vt:lpstr>
      <vt:lpstr>Office Theme</vt:lpstr>
      <vt:lpstr>fhi-360-powerpoint-template-option-a-noto-sans-font</vt:lpstr>
      <vt:lpstr>4.2: Interpersonal Communication and Digital Storytelling</vt:lpstr>
      <vt:lpstr>PowerPoint Presentation</vt:lpstr>
      <vt:lpstr>Session 4.2 Competency Connection</vt:lpstr>
      <vt:lpstr>Interpersonal Communication</vt:lpstr>
      <vt:lpstr>Interpersonal Communication Skills</vt:lpstr>
      <vt:lpstr>Breaking It Down By Definition</vt:lpstr>
      <vt:lpstr>Interpersonal Communication</vt:lpstr>
      <vt:lpstr>Effective Listening Habits</vt:lpstr>
      <vt:lpstr>7 Effective Habits that will make you a better listener</vt:lpstr>
      <vt:lpstr>7 Effective Habits that will make you a better listener</vt:lpstr>
      <vt:lpstr>Time to practice: Walk &amp; Stop</vt:lpstr>
      <vt:lpstr>Walk &amp; Stop Exercise Reflections</vt:lpstr>
      <vt:lpstr>Active v. Passive Listening</vt:lpstr>
      <vt:lpstr>Active Listening</vt:lpstr>
      <vt:lpstr>Passive Listening</vt:lpstr>
      <vt:lpstr>Differences Between Active and Passive Listening</vt:lpstr>
      <vt:lpstr>Storytelling That Moves</vt:lpstr>
      <vt:lpstr>What is Storytelling?</vt:lpstr>
      <vt:lpstr>The Brain and Storytelling</vt:lpstr>
      <vt:lpstr>Reflection Questions</vt:lpstr>
      <vt:lpstr>How do you tell a great story?</vt:lpstr>
      <vt:lpstr>How to Tell a Great Story</vt:lpstr>
      <vt:lpstr>How Successful People Sell Themselves</vt:lpstr>
      <vt:lpstr>Reflection Questions</vt:lpstr>
      <vt:lpstr>Skill Builder Challenge: Two-Minute Tales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26</cp:revision>
  <dcterms:created xsi:type="dcterms:W3CDTF">2023-03-21T16:04:53Z</dcterms:created>
  <dcterms:modified xsi:type="dcterms:W3CDTF">2026-05-18T18:37:21Z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